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7" r:id="rId4"/>
    <p:sldId id="277" r:id="rId5"/>
    <p:sldId id="275" r:id="rId6"/>
    <p:sldId id="276" r:id="rId7"/>
    <p:sldId id="278" r:id="rId8"/>
    <p:sldId id="260" r:id="rId9"/>
    <p:sldId id="283" r:id="rId10"/>
    <p:sldId id="261" r:id="rId11"/>
    <p:sldId id="280" r:id="rId12"/>
    <p:sldId id="287" r:id="rId13"/>
    <p:sldId id="284" r:id="rId14"/>
    <p:sldId id="285" r:id="rId15"/>
    <p:sldId id="286" r:id="rId16"/>
    <p:sldId id="273" r:id="rId17"/>
    <p:sldId id="263" r:id="rId18"/>
    <p:sldId id="279" r:id="rId19"/>
    <p:sldId id="264" r:id="rId20"/>
    <p:sldId id="26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E62047A7-41E2-45D8-B6A5-C4176032C6CD}">
          <p14:sldIdLst>
            <p14:sldId id="256"/>
            <p14:sldId id="258"/>
          </p14:sldIdLst>
        </p14:section>
        <p14:section name="Welcome" id="{67C904DC-5738-46AF-8348-D4B4AEB1A816}">
          <p14:sldIdLst>
            <p14:sldId id="267"/>
          </p14:sldIdLst>
        </p14:section>
        <p14:section name="Treasurer" id="{A32A9CAA-5184-41D7-8D3B-225628999D58}">
          <p14:sldIdLst>
            <p14:sldId id="277"/>
            <p14:sldId id="275"/>
            <p14:sldId id="276"/>
            <p14:sldId id="278"/>
            <p14:sldId id="260"/>
            <p14:sldId id="283"/>
          </p14:sldIdLst>
        </p14:section>
        <p14:section name="Park/Pool" id="{499785A7-7E86-4D71-9A37-4113643A5451}">
          <p14:sldIdLst>
            <p14:sldId id="261"/>
            <p14:sldId id="280"/>
            <p14:sldId id="287"/>
          </p14:sldIdLst>
        </p14:section>
        <p14:section name="Reservations" id="{71A5B135-7508-44CB-9B4B-EF0DE98C5313}">
          <p14:sldIdLst>
            <p14:sldId id="284"/>
            <p14:sldId id="285"/>
            <p14:sldId id="286"/>
          </p14:sldIdLst>
        </p14:section>
        <p14:section name="Activities" id="{59990D8C-4CA0-4EBA-A9B3-522D1567FA12}">
          <p14:sldIdLst>
            <p14:sldId id="273"/>
          </p14:sldIdLst>
        </p14:section>
        <p14:section name="Kingsgate Cares" id="{48795BA4-04E2-4EFA-823D-0BEF15977346}">
          <p14:sldIdLst>
            <p14:sldId id="263"/>
            <p14:sldId id="279"/>
          </p14:sldIdLst>
        </p14:section>
        <p14:section name="Swim Team" id="{4E81A0AF-08A4-4700-9B57-2AE6B6D1EECE}">
          <p14:sldIdLst>
            <p14:sldId id="264"/>
          </p14:sldIdLst>
        </p14:section>
        <p14:section name="Q&amp;A" id="{1F26F657-726B-47F0-A87B-93EC52C03697}">
          <p14:sldIdLst>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153"/>
    <a:srgbClr val="D9E1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E79121-2E75-41D9-BB9F-A77475F79C8A}" v="53" dt="2023-02-13T04:21:48.903"/>
    <p1510:client id="{689568FF-3917-4E42-8521-BB3CFE3962AA}" v="100" dt="2023-02-13T15:43:56.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89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Hutchison" userId="cb4ff606b28dc225" providerId="LiveId" clId="{20E74E17-F276-4A5D-A701-3ECE12992B22}"/>
    <pc:docChg chg="undo redo custSel modSld">
      <pc:chgData name="Kyle Hutchison" userId="cb4ff606b28dc225" providerId="LiveId" clId="{20E74E17-F276-4A5D-A701-3ECE12992B22}" dt="2023-01-12T01:36:36.255" v="173"/>
      <pc:docMkLst>
        <pc:docMk/>
      </pc:docMkLst>
      <pc:sldChg chg="modSp mod">
        <pc:chgData name="Kyle Hutchison" userId="cb4ff606b28dc225" providerId="LiveId" clId="{20E74E17-F276-4A5D-A701-3ECE12992B22}" dt="2023-01-12T01:28:27.703" v="7" actId="20577"/>
        <pc:sldMkLst>
          <pc:docMk/>
          <pc:sldMk cId="2935561071" sldId="256"/>
        </pc:sldMkLst>
        <pc:spChg chg="mod">
          <ac:chgData name="Kyle Hutchison" userId="cb4ff606b28dc225" providerId="LiveId" clId="{20E74E17-F276-4A5D-A701-3ECE12992B22}" dt="2023-01-12T01:28:11.324" v="1" actId="20577"/>
          <ac:spMkLst>
            <pc:docMk/>
            <pc:sldMk cId="2935561071" sldId="256"/>
            <ac:spMk id="2" creationId="{C7631F1D-04C9-4563-85ED-860C530B62B4}"/>
          </ac:spMkLst>
        </pc:spChg>
        <pc:spChg chg="mod">
          <ac:chgData name="Kyle Hutchison" userId="cb4ff606b28dc225" providerId="LiveId" clId="{20E74E17-F276-4A5D-A701-3ECE12992B22}" dt="2023-01-12T01:28:27.703" v="7" actId="20577"/>
          <ac:spMkLst>
            <pc:docMk/>
            <pc:sldMk cId="2935561071" sldId="256"/>
            <ac:spMk id="3" creationId="{FB00247E-7E4D-4930-B2E3-DBB09AD7190A}"/>
          </ac:spMkLst>
        </pc:spChg>
      </pc:sldChg>
      <pc:sldChg chg="addSp modSp mod">
        <pc:chgData name="Kyle Hutchison" userId="cb4ff606b28dc225" providerId="LiveId" clId="{20E74E17-F276-4A5D-A701-3ECE12992B22}" dt="2023-01-12T01:36:36.255" v="173"/>
        <pc:sldMkLst>
          <pc:docMk/>
          <pc:sldMk cId="700740919" sldId="260"/>
        </pc:sldMkLst>
        <pc:spChg chg="mod">
          <ac:chgData name="Kyle Hutchison" userId="cb4ff606b28dc225" providerId="LiveId" clId="{20E74E17-F276-4A5D-A701-3ECE12992B22}" dt="2023-01-12T01:36:34.832" v="172" actId="20577"/>
          <ac:spMkLst>
            <pc:docMk/>
            <pc:sldMk cId="700740919" sldId="260"/>
            <ac:spMk id="2" creationId="{994E6E2C-586B-4B44-8C17-9F11BAFE169A}"/>
          </ac:spMkLst>
        </pc:spChg>
        <pc:spChg chg="mod">
          <ac:chgData name="Kyle Hutchison" userId="cb4ff606b28dc225" providerId="LiveId" clId="{20E74E17-F276-4A5D-A701-3ECE12992B22}" dt="2023-01-12T01:31:02.309" v="70" actId="14"/>
          <ac:spMkLst>
            <pc:docMk/>
            <pc:sldMk cId="700740919" sldId="260"/>
            <ac:spMk id="3" creationId="{4B547568-A095-477A-98CC-C7AC47032E31}"/>
          </ac:spMkLst>
        </pc:spChg>
        <pc:spChg chg="add mod">
          <ac:chgData name="Kyle Hutchison" userId="cb4ff606b28dc225" providerId="LiveId" clId="{20E74E17-F276-4A5D-A701-3ECE12992B22}" dt="2023-01-12T01:36:36.255" v="173"/>
          <ac:spMkLst>
            <pc:docMk/>
            <pc:sldMk cId="700740919" sldId="260"/>
            <ac:spMk id="4" creationId="{9F46C463-25FF-5AFC-58C3-F8D04ACAADBE}"/>
          </ac:spMkLst>
        </pc:spChg>
      </pc:sldChg>
      <pc:sldChg chg="addSp modSp mod">
        <pc:chgData name="Kyle Hutchison" userId="cb4ff606b28dc225" providerId="LiveId" clId="{20E74E17-F276-4A5D-A701-3ECE12992B22}" dt="2023-01-12T01:36:09.030" v="164"/>
        <pc:sldMkLst>
          <pc:docMk/>
          <pc:sldMk cId="82948968" sldId="261"/>
        </pc:sldMkLst>
        <pc:spChg chg="mod">
          <ac:chgData name="Kyle Hutchison" userId="cb4ff606b28dc225" providerId="LiveId" clId="{20E74E17-F276-4A5D-A701-3ECE12992B22}" dt="2023-01-12T01:36:07.436" v="163" actId="20577"/>
          <ac:spMkLst>
            <pc:docMk/>
            <pc:sldMk cId="82948968" sldId="261"/>
            <ac:spMk id="2" creationId="{42006B5C-4CE3-4C97-84DA-6063BC433841}"/>
          </ac:spMkLst>
        </pc:spChg>
        <pc:spChg chg="add mod">
          <ac:chgData name="Kyle Hutchison" userId="cb4ff606b28dc225" providerId="LiveId" clId="{20E74E17-F276-4A5D-A701-3ECE12992B22}" dt="2023-01-12T01:36:09.030" v="164"/>
          <ac:spMkLst>
            <pc:docMk/>
            <pc:sldMk cId="82948968" sldId="261"/>
            <ac:spMk id="4" creationId="{4DFEEAA7-314A-4AD9-12D9-842E415BFA94}"/>
          </ac:spMkLst>
        </pc:spChg>
      </pc:sldChg>
      <pc:sldChg chg="addSp modSp mod">
        <pc:chgData name="Kyle Hutchison" userId="cb4ff606b28dc225" providerId="LiveId" clId="{20E74E17-F276-4A5D-A701-3ECE12992B22}" dt="2023-01-12T01:35:30.554" v="152" actId="1076"/>
        <pc:sldMkLst>
          <pc:docMk/>
          <pc:sldMk cId="2120785794" sldId="264"/>
        </pc:sldMkLst>
        <pc:spChg chg="add mod">
          <ac:chgData name="Kyle Hutchison" userId="cb4ff606b28dc225" providerId="LiveId" clId="{20E74E17-F276-4A5D-A701-3ECE12992B22}" dt="2023-01-12T01:35:30.554" v="152" actId="1076"/>
          <ac:spMkLst>
            <pc:docMk/>
            <pc:sldMk cId="2120785794" sldId="264"/>
            <ac:spMk id="5" creationId="{0A4C8280-1F9F-67A7-208B-0ED6B6BD2E22}"/>
          </ac:spMkLst>
        </pc:spChg>
      </pc:sldChg>
      <pc:sldChg chg="modSp mod">
        <pc:chgData name="Kyle Hutchison" userId="cb4ff606b28dc225" providerId="LiveId" clId="{20E74E17-F276-4A5D-A701-3ECE12992B22}" dt="2023-01-12T01:30:15.270" v="59" actId="20577"/>
        <pc:sldMkLst>
          <pc:docMk/>
          <pc:sldMk cId="1081502034" sldId="267"/>
        </pc:sldMkLst>
        <pc:spChg chg="mod">
          <ac:chgData name="Kyle Hutchison" userId="cb4ff606b28dc225" providerId="LiveId" clId="{20E74E17-F276-4A5D-A701-3ECE12992B22}" dt="2023-01-12T01:30:15.270" v="59" actId="20577"/>
          <ac:spMkLst>
            <pc:docMk/>
            <pc:sldMk cId="1081502034" sldId="267"/>
            <ac:spMk id="3" creationId="{292B033F-382A-4886-BE76-EB1D6F33034F}"/>
          </ac:spMkLst>
        </pc:spChg>
      </pc:sldChg>
      <pc:sldChg chg="addSp modSp mod">
        <pc:chgData name="Kyle Hutchison" userId="cb4ff606b28dc225" providerId="LiveId" clId="{20E74E17-F276-4A5D-A701-3ECE12992B22}" dt="2023-01-12T01:35:40.705" v="156" actId="1076"/>
        <pc:sldMkLst>
          <pc:docMk/>
          <pc:sldMk cId="1723333225" sldId="273"/>
        </pc:sldMkLst>
        <pc:spChg chg="mod">
          <ac:chgData name="Kyle Hutchison" userId="cb4ff606b28dc225" providerId="LiveId" clId="{20E74E17-F276-4A5D-A701-3ECE12992B22}" dt="2023-01-12T01:35:35.998" v="154" actId="20577"/>
          <ac:spMkLst>
            <pc:docMk/>
            <pc:sldMk cId="1723333225" sldId="273"/>
            <ac:spMk id="2" creationId="{0C972632-F92C-46C4-8F76-524668D088D3}"/>
          </ac:spMkLst>
        </pc:spChg>
        <pc:spChg chg="add mod">
          <ac:chgData name="Kyle Hutchison" userId="cb4ff606b28dc225" providerId="LiveId" clId="{20E74E17-F276-4A5D-A701-3ECE12992B22}" dt="2023-01-12T01:35:40.705" v="156" actId="1076"/>
          <ac:spMkLst>
            <pc:docMk/>
            <pc:sldMk cId="1723333225" sldId="273"/>
            <ac:spMk id="3" creationId="{1DB488A1-DFB0-7121-D4D9-BAC636F4B31F}"/>
          </ac:spMkLst>
        </pc:spChg>
      </pc:sldChg>
      <pc:sldChg chg="addSp modSp mod">
        <pc:chgData name="Kyle Hutchison" userId="cb4ff606b28dc225" providerId="LiveId" clId="{20E74E17-F276-4A5D-A701-3ECE12992B22}" dt="2023-01-12T01:36:30.490" v="171"/>
        <pc:sldMkLst>
          <pc:docMk/>
          <pc:sldMk cId="4044049133" sldId="275"/>
        </pc:sldMkLst>
        <pc:spChg chg="mod">
          <ac:chgData name="Kyle Hutchison" userId="cb4ff606b28dc225" providerId="LiveId" clId="{20E74E17-F276-4A5D-A701-3ECE12992B22}" dt="2023-01-12T01:36:28.993" v="170" actId="20577"/>
          <ac:spMkLst>
            <pc:docMk/>
            <pc:sldMk cId="4044049133" sldId="275"/>
            <ac:spMk id="2" creationId="{994E6E2C-586B-4B44-8C17-9F11BAFE169A}"/>
          </ac:spMkLst>
        </pc:spChg>
        <pc:spChg chg="add mod">
          <ac:chgData name="Kyle Hutchison" userId="cb4ff606b28dc225" providerId="LiveId" clId="{20E74E17-F276-4A5D-A701-3ECE12992B22}" dt="2023-01-12T01:36:30.490" v="171"/>
          <ac:spMkLst>
            <pc:docMk/>
            <pc:sldMk cId="4044049133" sldId="275"/>
            <ac:spMk id="3" creationId="{BFA57217-9B4D-45C0-B253-3802DCE243D4}"/>
          </ac:spMkLst>
        </pc:spChg>
      </pc:sldChg>
      <pc:sldChg chg="addSp modSp mod">
        <pc:chgData name="Kyle Hutchison" userId="cb4ff606b28dc225" providerId="LiveId" clId="{20E74E17-F276-4A5D-A701-3ECE12992B22}" dt="2023-01-12T01:36:24.502" v="169"/>
        <pc:sldMkLst>
          <pc:docMk/>
          <pc:sldMk cId="2915112633" sldId="276"/>
        </pc:sldMkLst>
        <pc:spChg chg="mod">
          <ac:chgData name="Kyle Hutchison" userId="cb4ff606b28dc225" providerId="LiveId" clId="{20E74E17-F276-4A5D-A701-3ECE12992B22}" dt="2023-01-12T01:36:23.004" v="168" actId="20577"/>
          <ac:spMkLst>
            <pc:docMk/>
            <pc:sldMk cId="2915112633" sldId="276"/>
            <ac:spMk id="2" creationId="{994E6E2C-586B-4B44-8C17-9F11BAFE169A}"/>
          </ac:spMkLst>
        </pc:spChg>
        <pc:spChg chg="add mod">
          <ac:chgData name="Kyle Hutchison" userId="cb4ff606b28dc225" providerId="LiveId" clId="{20E74E17-F276-4A5D-A701-3ECE12992B22}" dt="2023-01-12T01:36:24.502" v="169"/>
          <ac:spMkLst>
            <pc:docMk/>
            <pc:sldMk cId="2915112633" sldId="276"/>
            <ac:spMk id="3" creationId="{31F51CD7-C807-3305-F466-E5ABF17FAEE6}"/>
          </ac:spMkLst>
        </pc:spChg>
      </pc:sldChg>
      <pc:sldChg chg="addSp modSp mod">
        <pc:chgData name="Kyle Hutchison" userId="cb4ff606b28dc225" providerId="LiveId" clId="{20E74E17-F276-4A5D-A701-3ECE12992B22}" dt="2023-01-12T01:36:18.789" v="167"/>
        <pc:sldMkLst>
          <pc:docMk/>
          <pc:sldMk cId="3976776241" sldId="277"/>
        </pc:sldMkLst>
        <pc:spChg chg="mod">
          <ac:chgData name="Kyle Hutchison" userId="cb4ff606b28dc225" providerId="LiveId" clId="{20E74E17-F276-4A5D-A701-3ECE12992B22}" dt="2023-01-12T01:36:17.226" v="166" actId="20577"/>
          <ac:spMkLst>
            <pc:docMk/>
            <pc:sldMk cId="3976776241" sldId="277"/>
            <ac:spMk id="2" creationId="{994E6E2C-586B-4B44-8C17-9F11BAFE169A}"/>
          </ac:spMkLst>
        </pc:spChg>
        <pc:spChg chg="add mod">
          <ac:chgData name="Kyle Hutchison" userId="cb4ff606b28dc225" providerId="LiveId" clId="{20E74E17-F276-4A5D-A701-3ECE12992B22}" dt="2023-01-12T01:36:18.789" v="167"/>
          <ac:spMkLst>
            <pc:docMk/>
            <pc:sldMk cId="3976776241" sldId="277"/>
            <ac:spMk id="4" creationId="{F476E512-F272-81F0-0198-DAB847651007}"/>
          </ac:spMkLst>
        </pc:spChg>
      </pc:sldChg>
      <pc:sldChg chg="addSp modSp">
        <pc:chgData name="Kyle Hutchison" userId="cb4ff606b28dc225" providerId="LiveId" clId="{20E74E17-F276-4A5D-A701-3ECE12992B22}" dt="2023-01-12T01:36:13.321" v="165"/>
        <pc:sldMkLst>
          <pc:docMk/>
          <pc:sldMk cId="2949478525" sldId="278"/>
        </pc:sldMkLst>
        <pc:spChg chg="add mod">
          <ac:chgData name="Kyle Hutchison" userId="cb4ff606b28dc225" providerId="LiveId" clId="{20E74E17-F276-4A5D-A701-3ECE12992B22}" dt="2023-01-12T01:36:13.321" v="165"/>
          <ac:spMkLst>
            <pc:docMk/>
            <pc:sldMk cId="2949478525" sldId="278"/>
            <ac:spMk id="4" creationId="{8704CAE4-3F80-97FE-76B3-04BE7433217B}"/>
          </ac:spMkLst>
        </pc:spChg>
      </pc:sldChg>
      <pc:sldChg chg="addSp modSp mod">
        <pc:chgData name="Kyle Hutchison" userId="cb4ff606b28dc225" providerId="LiveId" clId="{20E74E17-F276-4A5D-A701-3ECE12992B22}" dt="2023-01-12T01:34:59.409" v="147" actId="14100"/>
        <pc:sldMkLst>
          <pc:docMk/>
          <pc:sldMk cId="712809918" sldId="279"/>
        </pc:sldMkLst>
        <pc:spChg chg="add mod">
          <ac:chgData name="Kyle Hutchison" userId="cb4ff606b28dc225" providerId="LiveId" clId="{20E74E17-F276-4A5D-A701-3ECE12992B22}" dt="2023-01-12T01:34:59.409" v="147" actId="14100"/>
          <ac:spMkLst>
            <pc:docMk/>
            <pc:sldMk cId="712809918" sldId="279"/>
            <ac:spMk id="6" creationId="{386A6F22-BEED-511D-EC08-8C0C6F54FD0C}"/>
          </ac:spMkLst>
        </pc:spChg>
      </pc:sldChg>
      <pc:sldChg chg="addSp modSp mod">
        <pc:chgData name="Kyle Hutchison" userId="cb4ff606b28dc225" providerId="LiveId" clId="{20E74E17-F276-4A5D-A701-3ECE12992B22}" dt="2023-01-12T01:36:02.615" v="162"/>
        <pc:sldMkLst>
          <pc:docMk/>
          <pc:sldMk cId="2929094890" sldId="280"/>
        </pc:sldMkLst>
        <pc:spChg chg="mod">
          <ac:chgData name="Kyle Hutchison" userId="cb4ff606b28dc225" providerId="LiveId" clId="{20E74E17-F276-4A5D-A701-3ECE12992B22}" dt="2023-01-12T01:36:00.917" v="161" actId="20577"/>
          <ac:spMkLst>
            <pc:docMk/>
            <pc:sldMk cId="2929094890" sldId="280"/>
            <ac:spMk id="2" creationId="{4ABA2F7F-C3DB-4E79-8248-E4FC3D4053D7}"/>
          </ac:spMkLst>
        </pc:spChg>
        <pc:spChg chg="add mod">
          <ac:chgData name="Kyle Hutchison" userId="cb4ff606b28dc225" providerId="LiveId" clId="{20E74E17-F276-4A5D-A701-3ECE12992B22}" dt="2023-01-12T01:36:02.615" v="162"/>
          <ac:spMkLst>
            <pc:docMk/>
            <pc:sldMk cId="2929094890" sldId="280"/>
            <ac:spMk id="4" creationId="{F2960548-77A8-0F35-A0E8-2BD18665F971}"/>
          </ac:spMkLst>
        </pc:spChg>
      </pc:sldChg>
      <pc:sldChg chg="addSp modSp mod">
        <pc:chgData name="Kyle Hutchison" userId="cb4ff606b28dc225" providerId="LiveId" clId="{20E74E17-F276-4A5D-A701-3ECE12992B22}" dt="2023-01-12T01:35:47.331" v="158"/>
        <pc:sldMkLst>
          <pc:docMk/>
          <pc:sldMk cId="1800744642" sldId="281"/>
        </pc:sldMkLst>
        <pc:spChg chg="mod">
          <ac:chgData name="Kyle Hutchison" userId="cb4ff606b28dc225" providerId="LiveId" clId="{20E74E17-F276-4A5D-A701-3ECE12992B22}" dt="2023-01-12T01:35:45.273" v="157" actId="20577"/>
          <ac:spMkLst>
            <pc:docMk/>
            <pc:sldMk cId="1800744642" sldId="281"/>
            <ac:spMk id="2" creationId="{B84009AE-8EA4-4A7D-91ED-54DDA1ABDD95}"/>
          </ac:spMkLst>
        </pc:spChg>
        <pc:spChg chg="add mod">
          <ac:chgData name="Kyle Hutchison" userId="cb4ff606b28dc225" providerId="LiveId" clId="{20E74E17-F276-4A5D-A701-3ECE12992B22}" dt="2023-01-12T01:35:47.331" v="158"/>
          <ac:spMkLst>
            <pc:docMk/>
            <pc:sldMk cId="1800744642" sldId="281"/>
            <ac:spMk id="4" creationId="{3F0BF769-09CD-C644-6507-3967A6E73C32}"/>
          </ac:spMkLst>
        </pc:spChg>
      </pc:sldChg>
      <pc:sldChg chg="addSp modSp mod">
        <pc:chgData name="Kyle Hutchison" userId="cb4ff606b28dc225" providerId="LiveId" clId="{20E74E17-F276-4A5D-A701-3ECE12992B22}" dt="2023-01-12T01:35:56.191" v="160"/>
        <pc:sldMkLst>
          <pc:docMk/>
          <pc:sldMk cId="2607975757" sldId="282"/>
        </pc:sldMkLst>
        <pc:spChg chg="mod">
          <ac:chgData name="Kyle Hutchison" userId="cb4ff606b28dc225" providerId="LiveId" clId="{20E74E17-F276-4A5D-A701-3ECE12992B22}" dt="2023-01-12T01:35:54.242" v="159" actId="20577"/>
          <ac:spMkLst>
            <pc:docMk/>
            <pc:sldMk cId="2607975757" sldId="282"/>
            <ac:spMk id="2" creationId="{DF336ABC-E532-43DE-AC50-FC0595798C77}"/>
          </ac:spMkLst>
        </pc:spChg>
        <pc:spChg chg="add mod">
          <ac:chgData name="Kyle Hutchison" userId="cb4ff606b28dc225" providerId="LiveId" clId="{20E74E17-F276-4A5D-A701-3ECE12992B22}" dt="2023-01-12T01:35:56.191" v="160"/>
          <ac:spMkLst>
            <pc:docMk/>
            <pc:sldMk cId="2607975757" sldId="282"/>
            <ac:spMk id="4" creationId="{8BAA7F3D-A9D3-1965-FFFE-FAC48D195A66}"/>
          </ac:spMkLst>
        </pc:spChg>
      </pc:sldChg>
    </pc:docChg>
  </pc:docChgLst>
  <pc:docChgLst>
    <pc:chgData name="Matt Hageman" userId="a9085d0cedaa6c38" providerId="Windows Live" clId="Web-{49891B89-8674-4E8D-8A15-5A2051E64004}"/>
    <pc:docChg chg="modSld">
      <pc:chgData name="Matt Hageman" userId="a9085d0cedaa6c38" providerId="Windows Live" clId="Web-{49891B89-8674-4E8D-8A15-5A2051E64004}" dt="2023-02-06T19:51:22.992" v="1" actId="20577"/>
      <pc:docMkLst>
        <pc:docMk/>
      </pc:docMkLst>
      <pc:sldChg chg="modSp">
        <pc:chgData name="Matt Hageman" userId="a9085d0cedaa6c38" providerId="Windows Live" clId="Web-{49891B89-8674-4E8D-8A15-5A2051E64004}" dt="2023-02-06T19:51:22.992" v="1" actId="20577"/>
        <pc:sldMkLst>
          <pc:docMk/>
          <pc:sldMk cId="1081502034" sldId="267"/>
        </pc:sldMkLst>
        <pc:spChg chg="mod">
          <ac:chgData name="Matt Hageman" userId="a9085d0cedaa6c38" providerId="Windows Live" clId="Web-{49891B89-8674-4E8D-8A15-5A2051E64004}" dt="2023-02-06T19:51:22.992" v="1" actId="20577"/>
          <ac:spMkLst>
            <pc:docMk/>
            <pc:sldMk cId="1081502034" sldId="267"/>
            <ac:spMk id="3" creationId="{292B033F-382A-4886-BE76-EB1D6F33034F}"/>
          </ac:spMkLst>
        </pc:spChg>
      </pc:sldChg>
    </pc:docChg>
  </pc:docChgLst>
  <pc:docChgLst>
    <pc:chgData name="Guest User" providerId="Windows Live" clId="Web-{97CF1D5A-1798-4F00-93EB-CB1DD8470EAE}"/>
    <pc:docChg chg="addSld modSld modSection">
      <pc:chgData name="Guest User" userId="" providerId="Windows Live" clId="Web-{97CF1D5A-1798-4F00-93EB-CB1DD8470EAE}" dt="2023-02-07T18:14:08.752" v="122" actId="14100"/>
      <pc:docMkLst>
        <pc:docMk/>
      </pc:docMkLst>
      <pc:sldChg chg="modSp">
        <pc:chgData name="Guest User" userId="" providerId="Windows Live" clId="Web-{97CF1D5A-1798-4F00-93EB-CB1DD8470EAE}" dt="2023-02-07T18:04:44.358" v="6" actId="20577"/>
        <pc:sldMkLst>
          <pc:docMk/>
          <pc:sldMk cId="1521285872" sldId="258"/>
        </pc:sldMkLst>
        <pc:spChg chg="mod">
          <ac:chgData name="Guest User" userId="" providerId="Windows Live" clId="Web-{97CF1D5A-1798-4F00-93EB-CB1DD8470EAE}" dt="2023-02-07T18:04:44.358" v="6" actId="20577"/>
          <ac:spMkLst>
            <pc:docMk/>
            <pc:sldMk cId="1521285872" sldId="258"/>
            <ac:spMk id="3" creationId="{8DC82D14-BF37-42F5-9BED-5F162361FE1D}"/>
          </ac:spMkLst>
        </pc:spChg>
      </pc:sldChg>
      <pc:sldChg chg="modSp new">
        <pc:chgData name="Guest User" userId="" providerId="Windows Live" clId="Web-{97CF1D5A-1798-4F00-93EB-CB1DD8470EAE}" dt="2023-02-07T18:10:45.886" v="86" actId="20577"/>
        <pc:sldMkLst>
          <pc:docMk/>
          <pc:sldMk cId="543003286" sldId="284"/>
        </pc:sldMkLst>
        <pc:spChg chg="mod">
          <ac:chgData name="Guest User" userId="" providerId="Windows Live" clId="Web-{97CF1D5A-1798-4F00-93EB-CB1DD8470EAE}" dt="2023-02-07T18:06:20.190" v="18" actId="1076"/>
          <ac:spMkLst>
            <pc:docMk/>
            <pc:sldMk cId="543003286" sldId="284"/>
            <ac:spMk id="2" creationId="{DA890C93-A83C-3D6A-1EA3-A3332A3F8E9F}"/>
          </ac:spMkLst>
        </pc:spChg>
        <pc:spChg chg="mod">
          <ac:chgData name="Guest User" userId="" providerId="Windows Live" clId="Web-{97CF1D5A-1798-4F00-93EB-CB1DD8470EAE}" dt="2023-02-07T18:10:45.886" v="86" actId="20577"/>
          <ac:spMkLst>
            <pc:docMk/>
            <pc:sldMk cId="543003286" sldId="284"/>
            <ac:spMk id="3" creationId="{8F7F17E7-D523-3009-21D2-73D9D5C985CA}"/>
          </ac:spMkLst>
        </pc:spChg>
      </pc:sldChg>
      <pc:sldChg chg="modSp new">
        <pc:chgData name="Guest User" userId="" providerId="Windows Live" clId="Web-{97CF1D5A-1798-4F00-93EB-CB1DD8470EAE}" dt="2023-02-07T18:11:14.059" v="89" actId="14100"/>
        <pc:sldMkLst>
          <pc:docMk/>
          <pc:sldMk cId="1710027946" sldId="285"/>
        </pc:sldMkLst>
        <pc:spChg chg="mod">
          <ac:chgData name="Guest User" userId="" providerId="Windows Live" clId="Web-{97CF1D5A-1798-4F00-93EB-CB1DD8470EAE}" dt="2023-02-07T18:08:40.819" v="43" actId="1076"/>
          <ac:spMkLst>
            <pc:docMk/>
            <pc:sldMk cId="1710027946" sldId="285"/>
            <ac:spMk id="2" creationId="{0C084691-190A-580B-2472-4D2ED34FFC89}"/>
          </ac:spMkLst>
        </pc:spChg>
        <pc:spChg chg="mod">
          <ac:chgData name="Guest User" userId="" providerId="Windows Live" clId="Web-{97CF1D5A-1798-4F00-93EB-CB1DD8470EAE}" dt="2023-02-07T18:11:14.059" v="89" actId="14100"/>
          <ac:spMkLst>
            <pc:docMk/>
            <pc:sldMk cId="1710027946" sldId="285"/>
            <ac:spMk id="3" creationId="{401EB04C-14B1-B38D-E0CB-3DFB17F43DE0}"/>
          </ac:spMkLst>
        </pc:spChg>
      </pc:sldChg>
      <pc:sldChg chg="addSp modSp new">
        <pc:chgData name="Guest User" userId="" providerId="Windows Live" clId="Web-{97CF1D5A-1798-4F00-93EB-CB1DD8470EAE}" dt="2023-02-07T18:14:08.752" v="122" actId="14100"/>
        <pc:sldMkLst>
          <pc:docMk/>
          <pc:sldMk cId="2910850796" sldId="286"/>
        </pc:sldMkLst>
        <pc:spChg chg="mod">
          <ac:chgData name="Guest User" userId="" providerId="Windows Live" clId="Web-{97CF1D5A-1798-4F00-93EB-CB1DD8470EAE}" dt="2023-02-07T18:13:17.954" v="113" actId="14100"/>
          <ac:spMkLst>
            <pc:docMk/>
            <pc:sldMk cId="2910850796" sldId="286"/>
            <ac:spMk id="2" creationId="{4A4551EE-EBF2-CE27-D40A-48D22BB9922E}"/>
          </ac:spMkLst>
        </pc:spChg>
        <pc:spChg chg="mod">
          <ac:chgData name="Guest User" userId="" providerId="Windows Live" clId="Web-{97CF1D5A-1798-4F00-93EB-CB1DD8470EAE}" dt="2023-02-07T18:14:08.752" v="122" actId="14100"/>
          <ac:spMkLst>
            <pc:docMk/>
            <pc:sldMk cId="2910850796" sldId="286"/>
            <ac:spMk id="3" creationId="{3450A5A4-E04E-92AF-9E9C-DEA73E0E9FC9}"/>
          </ac:spMkLst>
        </pc:spChg>
        <pc:spChg chg="add mod">
          <ac:chgData name="Guest User" userId="" providerId="Windows Live" clId="Web-{97CF1D5A-1798-4F00-93EB-CB1DD8470EAE}" dt="2023-02-07T18:14:05.768" v="121" actId="1076"/>
          <ac:spMkLst>
            <pc:docMk/>
            <pc:sldMk cId="2910850796" sldId="286"/>
            <ac:spMk id="5" creationId="{5B7AB632-80A2-10FB-36D2-FA2EEC0E97E1}"/>
          </ac:spMkLst>
        </pc:spChg>
        <pc:spChg chg="add mod">
          <ac:chgData name="Guest User" userId="" providerId="Windows Live" clId="Web-{97CF1D5A-1798-4F00-93EB-CB1DD8470EAE}" dt="2023-02-07T18:13:59.814" v="120" actId="14100"/>
          <ac:spMkLst>
            <pc:docMk/>
            <pc:sldMk cId="2910850796" sldId="286"/>
            <ac:spMk id="7" creationId="{ECC80170-CBF8-9066-FCA7-E2B8F4361B39}"/>
          </ac:spMkLst>
        </pc:spChg>
      </pc:sldChg>
    </pc:docChg>
  </pc:docChgLst>
  <pc:docChgLst>
    <pc:chgData name="Kyle Hutchison" userId="cb4ff606b28dc225" providerId="LiveId" clId="{689568FF-3917-4E42-8521-BB3CFE3962AA}"/>
    <pc:docChg chg="undo custSel addSld delSld modSld sldOrd addSection modSection">
      <pc:chgData name="Kyle Hutchison" userId="cb4ff606b28dc225" providerId="LiveId" clId="{689568FF-3917-4E42-8521-BB3CFE3962AA}" dt="2023-02-13T15:46:07.893" v="1964" actId="20577"/>
      <pc:docMkLst>
        <pc:docMk/>
      </pc:docMkLst>
      <pc:sldChg chg="modSp mod">
        <pc:chgData name="Kyle Hutchison" userId="cb4ff606b28dc225" providerId="LiveId" clId="{689568FF-3917-4E42-8521-BB3CFE3962AA}" dt="2023-02-09T00:47:53.976" v="460" actId="20577"/>
        <pc:sldMkLst>
          <pc:docMk/>
          <pc:sldMk cId="1521285872" sldId="258"/>
        </pc:sldMkLst>
        <pc:spChg chg="mod">
          <ac:chgData name="Kyle Hutchison" userId="cb4ff606b28dc225" providerId="LiveId" clId="{689568FF-3917-4E42-8521-BB3CFE3962AA}" dt="2023-02-09T00:47:53.976" v="460" actId="20577"/>
          <ac:spMkLst>
            <pc:docMk/>
            <pc:sldMk cId="1521285872" sldId="258"/>
            <ac:spMk id="3" creationId="{8DC82D14-BF37-42F5-9BED-5F162361FE1D}"/>
          </ac:spMkLst>
        </pc:spChg>
      </pc:sldChg>
      <pc:sldChg chg="delSp modSp mod">
        <pc:chgData name="Kyle Hutchison" userId="cb4ff606b28dc225" providerId="LiveId" clId="{689568FF-3917-4E42-8521-BB3CFE3962AA}" dt="2023-02-09T05:26:53.945" v="1844" actId="20577"/>
        <pc:sldMkLst>
          <pc:docMk/>
          <pc:sldMk cId="82948968" sldId="261"/>
        </pc:sldMkLst>
        <pc:spChg chg="mod">
          <ac:chgData name="Kyle Hutchison" userId="cb4ff606b28dc225" providerId="LiveId" clId="{689568FF-3917-4E42-8521-BB3CFE3962AA}" dt="2023-02-09T05:26:53.945" v="1844" actId="20577"/>
          <ac:spMkLst>
            <pc:docMk/>
            <pc:sldMk cId="82948968" sldId="261"/>
            <ac:spMk id="3" creationId="{862F607D-739B-4114-954D-6A43DE5C4896}"/>
          </ac:spMkLst>
        </pc:spChg>
        <pc:spChg chg="del">
          <ac:chgData name="Kyle Hutchison" userId="cb4ff606b28dc225" providerId="LiveId" clId="{689568FF-3917-4E42-8521-BB3CFE3962AA}" dt="2023-02-09T00:42:58.918" v="208" actId="478"/>
          <ac:spMkLst>
            <pc:docMk/>
            <pc:sldMk cId="82948968" sldId="261"/>
            <ac:spMk id="4" creationId="{4DFEEAA7-314A-4AD9-12D9-842E415BFA94}"/>
          </ac:spMkLst>
        </pc:spChg>
      </pc:sldChg>
      <pc:sldChg chg="delSp modSp mod">
        <pc:chgData name="Kyle Hutchison" userId="cb4ff606b28dc225" providerId="LiveId" clId="{689568FF-3917-4E42-8521-BB3CFE3962AA}" dt="2023-02-13T15:46:07.893" v="1964" actId="20577"/>
        <pc:sldMkLst>
          <pc:docMk/>
          <pc:sldMk cId="2120785794" sldId="264"/>
        </pc:sldMkLst>
        <pc:spChg chg="mod">
          <ac:chgData name="Kyle Hutchison" userId="cb4ff606b28dc225" providerId="LiveId" clId="{689568FF-3917-4E42-8521-BB3CFE3962AA}" dt="2023-02-09T00:47:43.903" v="439" actId="20577"/>
          <ac:spMkLst>
            <pc:docMk/>
            <pc:sldMk cId="2120785794" sldId="264"/>
            <ac:spMk id="2" creationId="{43AE7E93-C51D-418D-BE87-FEF7F08C9C3A}"/>
          </ac:spMkLst>
        </pc:spChg>
        <pc:spChg chg="mod">
          <ac:chgData name="Kyle Hutchison" userId="cb4ff606b28dc225" providerId="LiveId" clId="{689568FF-3917-4E42-8521-BB3CFE3962AA}" dt="2023-02-13T15:46:07.893" v="1964" actId="20577"/>
          <ac:spMkLst>
            <pc:docMk/>
            <pc:sldMk cId="2120785794" sldId="264"/>
            <ac:spMk id="3" creationId="{2D220370-67A3-431C-BB8A-4977ECA43910}"/>
          </ac:spMkLst>
        </pc:spChg>
        <pc:spChg chg="del">
          <ac:chgData name="Kyle Hutchison" userId="cb4ff606b28dc225" providerId="LiveId" clId="{689568FF-3917-4E42-8521-BB3CFE3962AA}" dt="2023-02-09T00:47:17.059" v="422" actId="478"/>
          <ac:spMkLst>
            <pc:docMk/>
            <pc:sldMk cId="2120785794" sldId="264"/>
            <ac:spMk id="5" creationId="{0A4C8280-1F9F-67A7-208B-0ED6B6BD2E22}"/>
          </ac:spMkLst>
        </pc:spChg>
      </pc:sldChg>
      <pc:sldChg chg="delSp modSp mod">
        <pc:chgData name="Kyle Hutchison" userId="cb4ff606b28dc225" providerId="LiveId" clId="{689568FF-3917-4E42-8521-BB3CFE3962AA}" dt="2023-02-13T15:43:56.045" v="1956" actId="20577"/>
        <pc:sldMkLst>
          <pc:docMk/>
          <pc:sldMk cId="1723333225" sldId="273"/>
        </pc:sldMkLst>
        <pc:spChg chg="del">
          <ac:chgData name="Kyle Hutchison" userId="cb4ff606b28dc225" providerId="LiveId" clId="{689568FF-3917-4E42-8521-BB3CFE3962AA}" dt="2023-02-09T01:02:54.381" v="573" actId="478"/>
          <ac:spMkLst>
            <pc:docMk/>
            <pc:sldMk cId="1723333225" sldId="273"/>
            <ac:spMk id="3" creationId="{1DB488A1-DFB0-7121-D4D9-BAC636F4B31F}"/>
          </ac:spMkLst>
        </pc:spChg>
        <pc:graphicFrameChg chg="mod">
          <ac:chgData name="Kyle Hutchison" userId="cb4ff606b28dc225" providerId="LiveId" clId="{689568FF-3917-4E42-8521-BB3CFE3962AA}" dt="2023-02-13T15:43:56.045" v="1956" actId="20577"/>
          <ac:graphicFrameMkLst>
            <pc:docMk/>
            <pc:sldMk cId="1723333225" sldId="273"/>
            <ac:graphicFrameMk id="11" creationId="{C193300A-99D8-4E92-9B64-84386A06746F}"/>
          </ac:graphicFrameMkLst>
        </pc:graphicFrameChg>
      </pc:sldChg>
      <pc:sldChg chg="ord">
        <pc:chgData name="Kyle Hutchison" userId="cb4ff606b28dc225" providerId="LiveId" clId="{689568FF-3917-4E42-8521-BB3CFE3962AA}" dt="2023-02-09T00:39:24.745" v="3" actId="20578"/>
        <pc:sldMkLst>
          <pc:docMk/>
          <pc:sldMk cId="4044049133" sldId="275"/>
        </pc:sldMkLst>
      </pc:sldChg>
      <pc:sldChg chg="ord">
        <pc:chgData name="Kyle Hutchison" userId="cb4ff606b28dc225" providerId="LiveId" clId="{689568FF-3917-4E42-8521-BB3CFE3962AA}" dt="2023-02-09T00:39:21.921" v="2" actId="20578"/>
        <pc:sldMkLst>
          <pc:docMk/>
          <pc:sldMk cId="2915112633" sldId="276"/>
        </pc:sldMkLst>
      </pc:sldChg>
      <pc:sldChg chg="ord">
        <pc:chgData name="Kyle Hutchison" userId="cb4ff606b28dc225" providerId="LiveId" clId="{689568FF-3917-4E42-8521-BB3CFE3962AA}" dt="2023-02-09T00:39:27.241" v="4" actId="20578"/>
        <pc:sldMkLst>
          <pc:docMk/>
          <pc:sldMk cId="3976776241" sldId="277"/>
        </pc:sldMkLst>
      </pc:sldChg>
      <pc:sldChg chg="modSp mod ord">
        <pc:chgData name="Kyle Hutchison" userId="cb4ff606b28dc225" providerId="LiveId" clId="{689568FF-3917-4E42-8521-BB3CFE3962AA}" dt="2023-02-09T00:39:19.427" v="1" actId="20578"/>
        <pc:sldMkLst>
          <pc:docMk/>
          <pc:sldMk cId="2949478525" sldId="278"/>
        </pc:sldMkLst>
        <pc:spChg chg="mod">
          <ac:chgData name="Kyle Hutchison" userId="cb4ff606b28dc225" providerId="LiveId" clId="{689568FF-3917-4E42-8521-BB3CFE3962AA}" dt="2023-02-09T00:38:46.067" v="0" actId="33524"/>
          <ac:spMkLst>
            <pc:docMk/>
            <pc:sldMk cId="2949478525" sldId="278"/>
            <ac:spMk id="3" creationId="{4B547568-A095-477A-98CC-C7AC47032E31}"/>
          </ac:spMkLst>
        </pc:spChg>
      </pc:sldChg>
      <pc:sldChg chg="delSp modSp mod">
        <pc:chgData name="Kyle Hutchison" userId="cb4ff606b28dc225" providerId="LiveId" clId="{689568FF-3917-4E42-8521-BB3CFE3962AA}" dt="2023-02-09T00:42:38.326" v="194" actId="478"/>
        <pc:sldMkLst>
          <pc:docMk/>
          <pc:sldMk cId="2929094890" sldId="280"/>
        </pc:sldMkLst>
        <pc:spChg chg="mod">
          <ac:chgData name="Kyle Hutchison" userId="cb4ff606b28dc225" providerId="LiveId" clId="{689568FF-3917-4E42-8521-BB3CFE3962AA}" dt="2023-02-09T00:42:30.549" v="193" actId="403"/>
          <ac:spMkLst>
            <pc:docMk/>
            <pc:sldMk cId="2929094890" sldId="280"/>
            <ac:spMk id="3" creationId="{4D42E343-F5F5-4CBF-BA82-AD2A4A138326}"/>
          </ac:spMkLst>
        </pc:spChg>
        <pc:spChg chg="del">
          <ac:chgData name="Kyle Hutchison" userId="cb4ff606b28dc225" providerId="LiveId" clId="{689568FF-3917-4E42-8521-BB3CFE3962AA}" dt="2023-02-09T00:42:38.326" v="194" actId="478"/>
          <ac:spMkLst>
            <pc:docMk/>
            <pc:sldMk cId="2929094890" sldId="280"/>
            <ac:spMk id="4" creationId="{F2960548-77A8-0F35-A0E8-2BD18665F971}"/>
          </ac:spMkLst>
        </pc:spChg>
      </pc:sldChg>
      <pc:sldChg chg="delSp modSp del mod">
        <pc:chgData name="Kyle Hutchison" userId="cb4ff606b28dc225" providerId="LiveId" clId="{689568FF-3917-4E42-8521-BB3CFE3962AA}" dt="2023-02-09T00:46:24.563" v="390" actId="47"/>
        <pc:sldMkLst>
          <pc:docMk/>
          <pc:sldMk cId="1800744642" sldId="281"/>
        </pc:sldMkLst>
        <pc:spChg chg="mod">
          <ac:chgData name="Kyle Hutchison" userId="cb4ff606b28dc225" providerId="LiveId" clId="{689568FF-3917-4E42-8521-BB3CFE3962AA}" dt="2023-02-09T00:45:06.038" v="338" actId="21"/>
          <ac:spMkLst>
            <pc:docMk/>
            <pc:sldMk cId="1800744642" sldId="281"/>
            <ac:spMk id="3" creationId="{BE575929-7E1E-4A84-A033-708FE2C44011}"/>
          </ac:spMkLst>
        </pc:spChg>
        <pc:spChg chg="del">
          <ac:chgData name="Kyle Hutchison" userId="cb4ff606b28dc225" providerId="LiveId" clId="{689568FF-3917-4E42-8521-BB3CFE3962AA}" dt="2023-02-09T00:45:01.770" v="337" actId="478"/>
          <ac:spMkLst>
            <pc:docMk/>
            <pc:sldMk cId="1800744642" sldId="281"/>
            <ac:spMk id="4" creationId="{3F0BF769-09CD-C644-6507-3967A6E73C32}"/>
          </ac:spMkLst>
        </pc:spChg>
      </pc:sldChg>
      <pc:sldChg chg="modSp del mod">
        <pc:chgData name="Kyle Hutchison" userId="cb4ff606b28dc225" providerId="LiveId" clId="{689568FF-3917-4E42-8521-BB3CFE3962AA}" dt="2023-02-09T00:42:40.798" v="195" actId="47"/>
        <pc:sldMkLst>
          <pc:docMk/>
          <pc:sldMk cId="2607975757" sldId="282"/>
        </pc:sldMkLst>
        <pc:spChg chg="mod">
          <ac:chgData name="Kyle Hutchison" userId="cb4ff606b28dc225" providerId="LiveId" clId="{689568FF-3917-4E42-8521-BB3CFE3962AA}" dt="2023-02-09T00:42:05.380" v="185" actId="21"/>
          <ac:spMkLst>
            <pc:docMk/>
            <pc:sldMk cId="2607975757" sldId="282"/>
            <ac:spMk id="3" creationId="{2414FC84-F4C1-493A-BBAD-60F93714ECE0}"/>
          </ac:spMkLst>
        </pc:spChg>
      </pc:sldChg>
      <pc:sldChg chg="addSp modSp new mod">
        <pc:chgData name="Kyle Hutchison" userId="cb4ff606b28dc225" providerId="LiveId" clId="{689568FF-3917-4E42-8521-BB3CFE3962AA}" dt="2023-02-09T01:22:46.154" v="1263" actId="20577"/>
        <pc:sldMkLst>
          <pc:docMk/>
          <pc:sldMk cId="3533382612" sldId="287"/>
        </pc:sldMkLst>
        <pc:spChg chg="mod">
          <ac:chgData name="Kyle Hutchison" userId="cb4ff606b28dc225" providerId="LiveId" clId="{689568FF-3917-4E42-8521-BB3CFE3962AA}" dt="2023-02-09T01:22:01.458" v="1247" actId="403"/>
          <ac:spMkLst>
            <pc:docMk/>
            <pc:sldMk cId="3533382612" sldId="287"/>
            <ac:spMk id="2" creationId="{805CE694-AB59-4911-C69D-7086B3E2F0F8}"/>
          </ac:spMkLst>
        </pc:spChg>
        <pc:spChg chg="mod">
          <ac:chgData name="Kyle Hutchison" userId="cb4ff606b28dc225" providerId="LiveId" clId="{689568FF-3917-4E42-8521-BB3CFE3962AA}" dt="2023-02-09T01:22:46.154" v="1263" actId="20577"/>
          <ac:spMkLst>
            <pc:docMk/>
            <pc:sldMk cId="3533382612" sldId="287"/>
            <ac:spMk id="3" creationId="{269DB5D1-E7BE-2B25-FD16-C642562F0A94}"/>
          </ac:spMkLst>
        </pc:spChg>
        <pc:spChg chg="add mod">
          <ac:chgData name="Kyle Hutchison" userId="cb4ff606b28dc225" providerId="LiveId" clId="{689568FF-3917-4E42-8521-BB3CFE3962AA}" dt="2023-02-09T01:10:38.268" v="831" actId="164"/>
          <ac:spMkLst>
            <pc:docMk/>
            <pc:sldMk cId="3533382612" sldId="287"/>
            <ac:spMk id="6" creationId="{81D99505-CE86-520F-B390-B9997B609B94}"/>
          </ac:spMkLst>
        </pc:spChg>
        <pc:spChg chg="add mod">
          <ac:chgData name="Kyle Hutchison" userId="cb4ff606b28dc225" providerId="LiveId" clId="{689568FF-3917-4E42-8521-BB3CFE3962AA}" dt="2023-02-09T01:10:38.268" v="831" actId="164"/>
          <ac:spMkLst>
            <pc:docMk/>
            <pc:sldMk cId="3533382612" sldId="287"/>
            <ac:spMk id="7" creationId="{0D33C296-B18F-1F6C-1E75-160BA5E72BE9}"/>
          </ac:spMkLst>
        </pc:spChg>
        <pc:grpChg chg="add mod">
          <ac:chgData name="Kyle Hutchison" userId="cb4ff606b28dc225" providerId="LiveId" clId="{689568FF-3917-4E42-8521-BB3CFE3962AA}" dt="2023-02-09T01:18:12.974" v="1213" actId="1076"/>
          <ac:grpSpMkLst>
            <pc:docMk/>
            <pc:sldMk cId="3533382612" sldId="287"/>
            <ac:grpSpMk id="8" creationId="{5A498B75-6B66-83C0-79B5-348B5777ECB7}"/>
          </ac:grpSpMkLst>
        </pc:grpChg>
        <pc:picChg chg="add mod">
          <ac:chgData name="Kyle Hutchison" userId="cb4ff606b28dc225" providerId="LiveId" clId="{689568FF-3917-4E42-8521-BB3CFE3962AA}" dt="2023-02-09T01:10:38.268" v="831" actId="164"/>
          <ac:picMkLst>
            <pc:docMk/>
            <pc:sldMk cId="3533382612" sldId="287"/>
            <ac:picMk id="5" creationId="{F0E103B6-5999-8B3E-C698-FBDEFB3FA183}"/>
          </ac:picMkLst>
        </pc:picChg>
        <pc:picChg chg="add mod modCrop">
          <ac:chgData name="Kyle Hutchison" userId="cb4ff606b28dc225" providerId="LiveId" clId="{689568FF-3917-4E42-8521-BB3CFE3962AA}" dt="2023-02-09T01:20:08.343" v="1238" actId="1076"/>
          <ac:picMkLst>
            <pc:docMk/>
            <pc:sldMk cId="3533382612" sldId="287"/>
            <ac:picMk id="10" creationId="{C21E3229-50DF-7E31-CF38-512AC9006018}"/>
          </ac:picMkLst>
        </pc:picChg>
      </pc:sldChg>
    </pc:docChg>
  </pc:docChgLst>
  <pc:docChgLst>
    <pc:chgData name="Liz Stiger" userId="f5828b40c3440d1c" providerId="Windows Live" clId="Web-{4DD612F2-77C6-4ED3-970F-773DDC605069}"/>
    <pc:docChg chg="modSld">
      <pc:chgData name="Liz Stiger" userId="f5828b40c3440d1c" providerId="Windows Live" clId="Web-{4DD612F2-77C6-4ED3-970F-773DDC605069}" dt="2023-02-08T06:14:46.776" v="355" actId="14100"/>
      <pc:docMkLst>
        <pc:docMk/>
      </pc:docMkLst>
      <pc:sldChg chg="modSp">
        <pc:chgData name="Liz Stiger" userId="f5828b40c3440d1c" providerId="Windows Live" clId="Web-{4DD612F2-77C6-4ED3-970F-773DDC605069}" dt="2023-02-08T06:14:46.776" v="355" actId="14100"/>
        <pc:sldMkLst>
          <pc:docMk/>
          <pc:sldMk cId="2291597983" sldId="263"/>
        </pc:sldMkLst>
        <pc:spChg chg="mod">
          <ac:chgData name="Liz Stiger" userId="f5828b40c3440d1c" providerId="Windows Live" clId="Web-{4DD612F2-77C6-4ED3-970F-773DDC605069}" dt="2023-02-08T06:13:44.275" v="338" actId="20577"/>
          <ac:spMkLst>
            <pc:docMk/>
            <pc:sldMk cId="2291597983" sldId="263"/>
            <ac:spMk id="5" creationId="{AAA9037F-9896-497A-9C84-06A13AF218C0}"/>
          </ac:spMkLst>
        </pc:spChg>
        <pc:spChg chg="mod">
          <ac:chgData name="Liz Stiger" userId="f5828b40c3440d1c" providerId="Windows Live" clId="Web-{4DD612F2-77C6-4ED3-970F-773DDC605069}" dt="2023-02-08T06:14:46.776" v="355" actId="14100"/>
          <ac:spMkLst>
            <pc:docMk/>
            <pc:sldMk cId="2291597983" sldId="263"/>
            <ac:spMk id="6" creationId="{AC5282FA-0A3B-40C2-8B49-031E0BB6843A}"/>
          </ac:spMkLst>
        </pc:spChg>
        <pc:picChg chg="mod">
          <ac:chgData name="Liz Stiger" userId="f5828b40c3440d1c" providerId="Windows Live" clId="Web-{4DD612F2-77C6-4ED3-970F-773DDC605069}" dt="2023-02-08T06:12:59.930" v="333" actId="1076"/>
          <ac:picMkLst>
            <pc:docMk/>
            <pc:sldMk cId="2291597983" sldId="263"/>
            <ac:picMk id="4" creationId="{699184ED-565B-47EF-AE02-FF392CCAE872}"/>
          </ac:picMkLst>
        </pc:picChg>
      </pc:sldChg>
      <pc:sldChg chg="addSp delSp modSp">
        <pc:chgData name="Liz Stiger" userId="f5828b40c3440d1c" providerId="Windows Live" clId="Web-{4DD612F2-77C6-4ED3-970F-773DDC605069}" dt="2023-02-08T06:06:16.205" v="277" actId="20577"/>
        <pc:sldMkLst>
          <pc:docMk/>
          <pc:sldMk cId="712809918" sldId="279"/>
        </pc:sldMkLst>
        <pc:spChg chg="mod">
          <ac:chgData name="Liz Stiger" userId="f5828b40c3440d1c" providerId="Windows Live" clId="Web-{4DD612F2-77C6-4ED3-970F-773DDC605069}" dt="2023-02-08T06:06:16.205" v="277" actId="20577"/>
          <ac:spMkLst>
            <pc:docMk/>
            <pc:sldMk cId="712809918" sldId="279"/>
            <ac:spMk id="3" creationId="{BC7158B4-884F-4E6E-B8B3-2EA7B9548227}"/>
          </ac:spMkLst>
        </pc:spChg>
        <pc:spChg chg="del mod">
          <ac:chgData name="Liz Stiger" userId="f5828b40c3440d1c" providerId="Windows Live" clId="Web-{4DD612F2-77C6-4ED3-970F-773DDC605069}" dt="2023-02-08T05:59:53.699" v="224"/>
          <ac:spMkLst>
            <pc:docMk/>
            <pc:sldMk cId="712809918" sldId="279"/>
            <ac:spMk id="6" creationId="{386A6F22-BEED-511D-EC08-8C0C6F54FD0C}"/>
          </ac:spMkLst>
        </pc:spChg>
        <pc:picChg chg="del">
          <ac:chgData name="Liz Stiger" userId="f5828b40c3440d1c" providerId="Windows Live" clId="Web-{4DD612F2-77C6-4ED3-970F-773DDC605069}" dt="2023-02-08T05:47:48.515" v="45"/>
          <ac:picMkLst>
            <pc:docMk/>
            <pc:sldMk cId="712809918" sldId="279"/>
            <ac:picMk id="2" creationId="{5B86A4EE-F706-4855-9ABF-72956294A84F}"/>
          </ac:picMkLst>
        </pc:picChg>
        <pc:picChg chg="add mod">
          <ac:chgData name="Liz Stiger" userId="f5828b40c3440d1c" providerId="Windows Live" clId="Web-{4DD612F2-77C6-4ED3-970F-773DDC605069}" dt="2023-02-08T05:48:43.188" v="49" actId="1076"/>
          <ac:picMkLst>
            <pc:docMk/>
            <pc:sldMk cId="712809918" sldId="279"/>
            <ac:picMk id="5" creationId="{BE9F9BF3-C741-E302-F80D-E8C7FA4F70F2}"/>
          </ac:picMkLst>
        </pc:picChg>
      </pc:sldChg>
    </pc:docChg>
  </pc:docChgLst>
  <pc:docChgLst>
    <pc:chgData name="Guest User" providerId="Windows Live" clId="Web-{39E79121-2E75-41D9-BB9F-A77475F79C8A}"/>
    <pc:docChg chg="modSld">
      <pc:chgData name="Guest User" userId="" providerId="Windows Live" clId="Web-{39E79121-2E75-41D9-BB9F-A77475F79C8A}" dt="2023-02-13T04:21:48.903" v="52" actId="20577"/>
      <pc:docMkLst>
        <pc:docMk/>
      </pc:docMkLst>
      <pc:sldChg chg="modSp">
        <pc:chgData name="Guest User" userId="" providerId="Windows Live" clId="Web-{39E79121-2E75-41D9-BB9F-A77475F79C8A}" dt="2023-02-13T04:21:48.903" v="52" actId="20577"/>
        <pc:sldMkLst>
          <pc:docMk/>
          <pc:sldMk cId="2120785794" sldId="264"/>
        </pc:sldMkLst>
        <pc:spChg chg="mod">
          <ac:chgData name="Guest User" userId="" providerId="Windows Live" clId="Web-{39E79121-2E75-41D9-BB9F-A77475F79C8A}" dt="2023-02-13T04:21:48.903" v="52" actId="20577"/>
          <ac:spMkLst>
            <pc:docMk/>
            <pc:sldMk cId="2120785794" sldId="264"/>
            <ac:spMk id="3" creationId="{2D220370-67A3-431C-BB8A-4977ECA43910}"/>
          </ac:spMkLst>
        </pc:spChg>
      </pc:sldChg>
    </pc:docChg>
  </pc:docChgLst>
  <pc:docChgLst>
    <pc:chgData name="Guest User" providerId="Windows Live" clId="Web-{8D68DD46-C857-4A24-89B0-FA3CD1075C5B}"/>
    <pc:docChg chg="addSld modSld sldOrd modSection">
      <pc:chgData name="Guest User" userId="" providerId="Windows Live" clId="Web-{8D68DD46-C857-4A24-89B0-FA3CD1075C5B}" dt="2023-02-07T04:46:34.793" v="2133"/>
      <pc:docMkLst>
        <pc:docMk/>
      </pc:docMkLst>
      <pc:sldChg chg="delSp modSp">
        <pc:chgData name="Guest User" userId="" providerId="Windows Live" clId="Web-{8D68DD46-C857-4A24-89B0-FA3CD1075C5B}" dt="2023-02-07T03:57:00.394" v="1678" actId="20577"/>
        <pc:sldMkLst>
          <pc:docMk/>
          <pc:sldMk cId="700740919" sldId="260"/>
        </pc:sldMkLst>
        <pc:spChg chg="mod">
          <ac:chgData name="Guest User" userId="" providerId="Windows Live" clId="Web-{8D68DD46-C857-4A24-89B0-FA3CD1075C5B}" dt="2023-02-07T03:57:00.394" v="1678" actId="20577"/>
          <ac:spMkLst>
            <pc:docMk/>
            <pc:sldMk cId="700740919" sldId="260"/>
            <ac:spMk id="2" creationId="{994E6E2C-586B-4B44-8C17-9F11BAFE169A}"/>
          </ac:spMkLst>
        </pc:spChg>
        <pc:spChg chg="mod">
          <ac:chgData name="Guest User" userId="" providerId="Windows Live" clId="Web-{8D68DD46-C857-4A24-89B0-FA3CD1075C5B}" dt="2023-02-07T03:56:53.581" v="1674" actId="20577"/>
          <ac:spMkLst>
            <pc:docMk/>
            <pc:sldMk cId="700740919" sldId="260"/>
            <ac:spMk id="3" creationId="{4B547568-A095-477A-98CC-C7AC47032E31}"/>
          </ac:spMkLst>
        </pc:spChg>
        <pc:spChg chg="del">
          <ac:chgData name="Guest User" userId="" providerId="Windows Live" clId="Web-{8D68DD46-C857-4A24-89B0-FA3CD1075C5B}" dt="2023-02-07T03:56:55.300" v="1675"/>
          <ac:spMkLst>
            <pc:docMk/>
            <pc:sldMk cId="700740919" sldId="260"/>
            <ac:spMk id="4" creationId="{9F46C463-25FF-5AFC-58C3-F8D04ACAADBE}"/>
          </ac:spMkLst>
        </pc:spChg>
      </pc:sldChg>
      <pc:sldChg chg="addSp delSp modSp ord">
        <pc:chgData name="Guest User" userId="" providerId="Windows Live" clId="Web-{8D68DD46-C857-4A24-89B0-FA3CD1075C5B}" dt="2023-02-07T04:46:34.793" v="2133"/>
        <pc:sldMkLst>
          <pc:docMk/>
          <pc:sldMk cId="4044049133" sldId="275"/>
        </pc:sldMkLst>
        <pc:spChg chg="del">
          <ac:chgData name="Guest User" userId="" providerId="Windows Live" clId="Web-{8D68DD46-C857-4A24-89B0-FA3CD1075C5B}" dt="2023-02-07T03:36:09.013" v="252"/>
          <ac:spMkLst>
            <pc:docMk/>
            <pc:sldMk cId="4044049133" sldId="275"/>
            <ac:spMk id="3" creationId="{BFA57217-9B4D-45C0-B253-3802DCE243D4}"/>
          </ac:spMkLst>
        </pc:spChg>
        <pc:spChg chg="add del mod">
          <ac:chgData name="Guest User" userId="" providerId="Windows Live" clId="Web-{8D68DD46-C857-4A24-89B0-FA3CD1075C5B}" dt="2023-02-07T03:34:35.667" v="230"/>
          <ac:spMkLst>
            <pc:docMk/>
            <pc:sldMk cId="4044049133" sldId="275"/>
            <ac:spMk id="5" creationId="{1CDBA8DD-9676-C995-3E3B-3EBE86417D04}"/>
          </ac:spMkLst>
        </pc:spChg>
        <pc:graphicFrameChg chg="del">
          <ac:chgData name="Guest User" userId="" providerId="Windows Live" clId="Web-{8D68DD46-C857-4A24-89B0-FA3CD1075C5B}" dt="2023-02-07T03:34:34.948" v="229"/>
          <ac:graphicFrameMkLst>
            <pc:docMk/>
            <pc:sldMk cId="4044049133" sldId="275"/>
            <ac:graphicFrameMk id="6" creationId="{C6A7CC16-3AB6-4077-8965-F0F2EBB1640A}"/>
          </ac:graphicFrameMkLst>
        </pc:graphicFrameChg>
        <pc:graphicFrameChg chg="add mod ord modGraphic">
          <ac:chgData name="Guest User" userId="" providerId="Windows Live" clId="Web-{8D68DD46-C857-4A24-89B0-FA3CD1075C5B}" dt="2023-02-07T04:46:34.793" v="2133"/>
          <ac:graphicFrameMkLst>
            <pc:docMk/>
            <pc:sldMk cId="4044049133" sldId="275"/>
            <ac:graphicFrameMk id="8" creationId="{0384C7F7-6C86-1628-EE57-A5BAD48EC76C}"/>
          </ac:graphicFrameMkLst>
        </pc:graphicFrameChg>
      </pc:sldChg>
      <pc:sldChg chg="addSp delSp modSp ord">
        <pc:chgData name="Guest User" userId="" providerId="Windows Live" clId="Web-{8D68DD46-C857-4A24-89B0-FA3CD1075C5B}" dt="2023-02-07T03:57:09.675" v="1680"/>
        <pc:sldMkLst>
          <pc:docMk/>
          <pc:sldMk cId="2915112633" sldId="276"/>
        </pc:sldMkLst>
        <pc:spChg chg="del">
          <ac:chgData name="Guest User" userId="" providerId="Windows Live" clId="Web-{8D68DD46-C857-4A24-89B0-FA3CD1075C5B}" dt="2023-02-07T03:57:09.675" v="1680"/>
          <ac:spMkLst>
            <pc:docMk/>
            <pc:sldMk cId="2915112633" sldId="276"/>
            <ac:spMk id="3" creationId="{31F51CD7-C807-3305-F466-E5ABF17FAEE6}"/>
          </ac:spMkLst>
        </pc:spChg>
        <pc:spChg chg="add del mod">
          <ac:chgData name="Guest User" userId="" providerId="Windows Live" clId="Web-{8D68DD46-C857-4A24-89B0-FA3CD1075C5B}" dt="2023-02-07T03:40:59.756" v="1421"/>
          <ac:spMkLst>
            <pc:docMk/>
            <pc:sldMk cId="2915112633" sldId="276"/>
            <ac:spMk id="6" creationId="{1996DE4C-58BA-B513-5AB0-376487BB0AFC}"/>
          </ac:spMkLst>
        </pc:spChg>
        <pc:spChg chg="add del mod">
          <ac:chgData name="Guest User" userId="" providerId="Windows Live" clId="Web-{8D68DD46-C857-4A24-89B0-FA3CD1075C5B}" dt="2023-02-07T03:44:53.512" v="1427"/>
          <ac:spMkLst>
            <pc:docMk/>
            <pc:sldMk cId="2915112633" sldId="276"/>
            <ac:spMk id="11" creationId="{28C37479-AB61-D986-1032-47A395B4D800}"/>
          </ac:spMkLst>
        </pc:spChg>
        <pc:graphicFrameChg chg="del">
          <ac:chgData name="Guest User" userId="" providerId="Windows Live" clId="Web-{8D68DD46-C857-4A24-89B0-FA3CD1075C5B}" dt="2023-02-07T03:39:05.909" v="1418"/>
          <ac:graphicFrameMkLst>
            <pc:docMk/>
            <pc:sldMk cId="2915112633" sldId="276"/>
            <ac:graphicFrameMk id="5" creationId="{3DD072AE-9E0B-41C3-9C7D-7B95D751E538}"/>
          </ac:graphicFrameMkLst>
        </pc:graphicFrameChg>
        <pc:graphicFrameChg chg="add del mod ord modGraphic">
          <ac:chgData name="Guest User" userId="" providerId="Windows Live" clId="Web-{8D68DD46-C857-4A24-89B0-FA3CD1075C5B}" dt="2023-02-07T03:39:12.690" v="1420"/>
          <ac:graphicFrameMkLst>
            <pc:docMk/>
            <pc:sldMk cId="2915112633" sldId="276"/>
            <ac:graphicFrameMk id="8" creationId="{7CCF6286-BBCC-A2CD-7E18-53077A6FDC1E}"/>
          </ac:graphicFrameMkLst>
        </pc:graphicFrameChg>
        <pc:picChg chg="add del mod ord">
          <ac:chgData name="Guest User" userId="" providerId="Windows Live" clId="Web-{8D68DD46-C857-4A24-89B0-FA3CD1075C5B}" dt="2023-02-07T03:44:52.559" v="1426"/>
          <ac:picMkLst>
            <pc:docMk/>
            <pc:sldMk cId="2915112633" sldId="276"/>
            <ac:picMk id="9" creationId="{6C3B9AA4-B21F-9A52-0B2C-560A7005E8B9}"/>
          </ac:picMkLst>
        </pc:picChg>
        <pc:picChg chg="add mod ord">
          <ac:chgData name="Guest User" userId="" providerId="Windows Live" clId="Web-{8D68DD46-C857-4A24-89B0-FA3CD1075C5B}" dt="2023-02-07T03:45:04.903" v="1429" actId="1076"/>
          <ac:picMkLst>
            <pc:docMk/>
            <pc:sldMk cId="2915112633" sldId="276"/>
            <ac:picMk id="12" creationId="{E4B102A0-5944-A939-3A80-AFB1D021A6EE}"/>
          </ac:picMkLst>
        </pc:picChg>
      </pc:sldChg>
      <pc:sldChg chg="delSp modSp ord">
        <pc:chgData name="Guest User" userId="" providerId="Windows Live" clId="Web-{8D68DD46-C857-4A24-89B0-FA3CD1075C5B}" dt="2023-02-07T04:21:46.980" v="1978" actId="20577"/>
        <pc:sldMkLst>
          <pc:docMk/>
          <pc:sldMk cId="3976776241" sldId="277"/>
        </pc:sldMkLst>
        <pc:spChg chg="mod">
          <ac:chgData name="Guest User" userId="" providerId="Windows Live" clId="Web-{8D68DD46-C857-4A24-89B0-FA3CD1075C5B}" dt="2023-02-07T03:57:22.238" v="1683" actId="20577"/>
          <ac:spMkLst>
            <pc:docMk/>
            <pc:sldMk cId="3976776241" sldId="277"/>
            <ac:spMk id="2" creationId="{994E6E2C-586B-4B44-8C17-9F11BAFE169A}"/>
          </ac:spMkLst>
        </pc:spChg>
        <pc:spChg chg="mod">
          <ac:chgData name="Guest User" userId="" providerId="Windows Live" clId="Web-{8D68DD46-C857-4A24-89B0-FA3CD1075C5B}" dt="2023-02-07T04:21:46.980" v="1978" actId="20577"/>
          <ac:spMkLst>
            <pc:docMk/>
            <pc:sldMk cId="3976776241" sldId="277"/>
            <ac:spMk id="3" creationId="{4B547568-A095-477A-98CC-C7AC47032E31}"/>
          </ac:spMkLst>
        </pc:spChg>
        <pc:spChg chg="del">
          <ac:chgData name="Guest User" userId="" providerId="Windows Live" clId="Web-{8D68DD46-C857-4A24-89B0-FA3CD1075C5B}" dt="2023-02-07T03:32:07.444" v="222"/>
          <ac:spMkLst>
            <pc:docMk/>
            <pc:sldMk cId="3976776241" sldId="277"/>
            <ac:spMk id="4" creationId="{F476E512-F272-81F0-0198-DAB847651007}"/>
          </ac:spMkLst>
        </pc:spChg>
        <pc:graphicFrameChg chg="del">
          <ac:chgData name="Guest User" userId="" providerId="Windows Live" clId="Web-{8D68DD46-C857-4A24-89B0-FA3CD1075C5B}" dt="2023-02-07T03:32:04.350" v="221"/>
          <ac:graphicFrameMkLst>
            <pc:docMk/>
            <pc:sldMk cId="3976776241" sldId="277"/>
            <ac:graphicFrameMk id="7" creationId="{8761AD8E-C203-4BA8-B291-59706A44EE73}"/>
          </ac:graphicFrameMkLst>
        </pc:graphicFrameChg>
        <pc:graphicFrameChg chg="del">
          <ac:chgData name="Guest User" userId="" providerId="Windows Live" clId="Web-{8D68DD46-C857-4A24-89B0-FA3CD1075C5B}" dt="2023-02-07T03:32:03.225" v="220"/>
          <ac:graphicFrameMkLst>
            <pc:docMk/>
            <pc:sldMk cId="3976776241" sldId="277"/>
            <ac:graphicFrameMk id="8" creationId="{70F8DCDC-69ED-4884-9049-A82765B94FD0}"/>
          </ac:graphicFrameMkLst>
        </pc:graphicFrameChg>
      </pc:sldChg>
      <pc:sldChg chg="delSp modSp ord">
        <pc:chgData name="Guest User" userId="" providerId="Windows Live" clId="Web-{8D68DD46-C857-4A24-89B0-FA3CD1075C5B}" dt="2023-02-07T04:20:33.853" v="1941" actId="20577"/>
        <pc:sldMkLst>
          <pc:docMk/>
          <pc:sldMk cId="2949478525" sldId="278"/>
        </pc:sldMkLst>
        <pc:spChg chg="mod">
          <ac:chgData name="Guest User" userId="" providerId="Windows Live" clId="Web-{8D68DD46-C857-4A24-89B0-FA3CD1075C5B}" dt="2023-02-07T03:17:37.776" v="86" actId="20577"/>
          <ac:spMkLst>
            <pc:docMk/>
            <pc:sldMk cId="2949478525" sldId="278"/>
            <ac:spMk id="2" creationId="{994E6E2C-586B-4B44-8C17-9F11BAFE169A}"/>
          </ac:spMkLst>
        </pc:spChg>
        <pc:spChg chg="mod">
          <ac:chgData name="Guest User" userId="" providerId="Windows Live" clId="Web-{8D68DD46-C857-4A24-89B0-FA3CD1075C5B}" dt="2023-02-07T04:20:33.853" v="1941" actId="20577"/>
          <ac:spMkLst>
            <pc:docMk/>
            <pc:sldMk cId="2949478525" sldId="278"/>
            <ac:spMk id="3" creationId="{4B547568-A095-477A-98CC-C7AC47032E31}"/>
          </ac:spMkLst>
        </pc:spChg>
        <pc:spChg chg="del">
          <ac:chgData name="Guest User" userId="" providerId="Windows Live" clId="Web-{8D68DD46-C857-4A24-89B0-FA3CD1075C5B}" dt="2023-02-07T03:57:05.191" v="1679"/>
          <ac:spMkLst>
            <pc:docMk/>
            <pc:sldMk cId="2949478525" sldId="278"/>
            <ac:spMk id="4" creationId="{8704CAE4-3F80-97FE-76B3-04BE7433217B}"/>
          </ac:spMkLst>
        </pc:spChg>
      </pc:sldChg>
      <pc:sldChg chg="addSp delSp modSp add ord replId">
        <pc:chgData name="Guest User" userId="" providerId="Windows Live" clId="Web-{8D68DD46-C857-4A24-89B0-FA3CD1075C5B}" dt="2023-02-07T04:44:16.632" v="2120"/>
        <pc:sldMkLst>
          <pc:docMk/>
          <pc:sldMk cId="1520452637" sldId="283"/>
        </pc:sldMkLst>
        <pc:spChg chg="mod">
          <ac:chgData name="Guest User" userId="" providerId="Windows Live" clId="Web-{8D68DD46-C857-4A24-89B0-FA3CD1075C5B}" dt="2023-02-07T03:17:48.558" v="96" actId="20577"/>
          <ac:spMkLst>
            <pc:docMk/>
            <pc:sldMk cId="1520452637" sldId="283"/>
            <ac:spMk id="2" creationId="{994E6E2C-586B-4B44-8C17-9F11BAFE169A}"/>
          </ac:spMkLst>
        </pc:spChg>
        <pc:spChg chg="del mod">
          <ac:chgData name="Guest User" userId="" providerId="Windows Live" clId="Web-{8D68DD46-C857-4A24-89B0-FA3CD1075C5B}" dt="2023-02-07T04:01:41.620" v="1685"/>
          <ac:spMkLst>
            <pc:docMk/>
            <pc:sldMk cId="1520452637" sldId="283"/>
            <ac:spMk id="3" creationId="{4B547568-A095-477A-98CC-C7AC47032E31}"/>
          </ac:spMkLst>
        </pc:spChg>
        <pc:spChg chg="del">
          <ac:chgData name="Guest User" userId="" providerId="Windows Live" clId="Web-{8D68DD46-C857-4A24-89B0-FA3CD1075C5B}" dt="2023-02-07T04:23:01.232" v="2019"/>
          <ac:spMkLst>
            <pc:docMk/>
            <pc:sldMk cId="1520452637" sldId="283"/>
            <ac:spMk id="4" creationId="{9F46C463-25FF-5AFC-58C3-F8D04ACAADBE}"/>
          </ac:spMkLst>
        </pc:spChg>
        <pc:spChg chg="add del mod">
          <ac:chgData name="Guest User" userId="" providerId="Windows Live" clId="Web-{8D68DD46-C857-4A24-89B0-FA3CD1075C5B}" dt="2023-02-07T04:04:45.859" v="1708" actId="20577"/>
          <ac:spMkLst>
            <pc:docMk/>
            <pc:sldMk cId="1520452637" sldId="283"/>
            <ac:spMk id="6" creationId="{DBCA8AE5-47EF-7295-4CA7-2C6B7D339DE8}"/>
          </ac:spMkLst>
        </pc:spChg>
        <pc:graphicFrameChg chg="add del mod ord modGraphic">
          <ac:chgData name="Guest User" userId="" providerId="Windows Live" clId="Web-{8D68DD46-C857-4A24-89B0-FA3CD1075C5B}" dt="2023-02-07T04:01:57.136" v="1699"/>
          <ac:graphicFrameMkLst>
            <pc:docMk/>
            <pc:sldMk cId="1520452637" sldId="283"/>
            <ac:graphicFrameMk id="8" creationId="{78495F59-58A8-DC3B-ECA8-BC9B046060B1}"/>
          </ac:graphicFrameMkLst>
        </pc:graphicFrameChg>
        <pc:graphicFrameChg chg="add del mod">
          <ac:chgData name="Guest User" userId="" providerId="Windows Live" clId="Web-{8D68DD46-C857-4A24-89B0-FA3CD1075C5B}" dt="2023-02-07T04:01:57.136" v="1698"/>
          <ac:graphicFrameMkLst>
            <pc:docMk/>
            <pc:sldMk cId="1520452637" sldId="283"/>
            <ac:graphicFrameMk id="10" creationId="{8B095934-0292-88CE-AB0E-C2EAEAAD4337}"/>
          </ac:graphicFrameMkLst>
        </pc:graphicFrameChg>
        <pc:graphicFrameChg chg="add del mod">
          <ac:chgData name="Guest User" userId="" providerId="Windows Live" clId="Web-{8D68DD46-C857-4A24-89B0-FA3CD1075C5B}" dt="2023-02-07T04:01:57.136" v="1697"/>
          <ac:graphicFrameMkLst>
            <pc:docMk/>
            <pc:sldMk cId="1520452637" sldId="283"/>
            <ac:graphicFrameMk id="12" creationId="{6AF8866B-368C-3A5E-127A-BC52F36F3B51}"/>
          </ac:graphicFrameMkLst>
        </pc:graphicFrameChg>
        <pc:graphicFrameChg chg="add del mod">
          <ac:chgData name="Guest User" userId="" providerId="Windows Live" clId="Web-{8D68DD46-C857-4A24-89B0-FA3CD1075C5B}" dt="2023-02-07T04:01:57.136" v="1696"/>
          <ac:graphicFrameMkLst>
            <pc:docMk/>
            <pc:sldMk cId="1520452637" sldId="283"/>
            <ac:graphicFrameMk id="14" creationId="{3A9804EB-5406-B7F4-ABC8-CD20E4D1E953}"/>
          </ac:graphicFrameMkLst>
        </pc:graphicFrameChg>
        <pc:graphicFrameChg chg="add del mod">
          <ac:chgData name="Guest User" userId="" providerId="Windows Live" clId="Web-{8D68DD46-C857-4A24-89B0-FA3CD1075C5B}" dt="2023-02-07T04:01:57.136" v="1695"/>
          <ac:graphicFrameMkLst>
            <pc:docMk/>
            <pc:sldMk cId="1520452637" sldId="283"/>
            <ac:graphicFrameMk id="16" creationId="{67E3C0C7-DD27-72A5-FF0D-EF0CD949A058}"/>
          </ac:graphicFrameMkLst>
        </pc:graphicFrameChg>
        <pc:graphicFrameChg chg="add del mod">
          <ac:chgData name="Guest User" userId="" providerId="Windows Live" clId="Web-{8D68DD46-C857-4A24-89B0-FA3CD1075C5B}" dt="2023-02-07T04:01:57.136" v="1694"/>
          <ac:graphicFrameMkLst>
            <pc:docMk/>
            <pc:sldMk cId="1520452637" sldId="283"/>
            <ac:graphicFrameMk id="18" creationId="{21368FB0-5909-6ECD-4141-7502E3AE55B9}"/>
          </ac:graphicFrameMkLst>
        </pc:graphicFrameChg>
        <pc:graphicFrameChg chg="add del mod">
          <ac:chgData name="Guest User" userId="" providerId="Windows Live" clId="Web-{8D68DD46-C857-4A24-89B0-FA3CD1075C5B}" dt="2023-02-07T04:01:57.136" v="1693"/>
          <ac:graphicFrameMkLst>
            <pc:docMk/>
            <pc:sldMk cId="1520452637" sldId="283"/>
            <ac:graphicFrameMk id="20" creationId="{01EDDEF1-F009-C1B6-BE8F-EE0D78FA3651}"/>
          </ac:graphicFrameMkLst>
        </pc:graphicFrameChg>
        <pc:graphicFrameChg chg="add mod modGraphic">
          <ac:chgData name="Guest User" userId="" providerId="Windows Live" clId="Web-{8D68DD46-C857-4A24-89B0-FA3CD1075C5B}" dt="2023-02-07T04:44:16.632" v="2120"/>
          <ac:graphicFrameMkLst>
            <pc:docMk/>
            <pc:sldMk cId="1520452637" sldId="283"/>
            <ac:graphicFrameMk id="21" creationId="{D9670E56-8D59-E169-46BB-DFAF1CBEC0C6}"/>
          </ac:graphicFrameMkLst>
        </pc:graphicFrameChg>
      </pc:sldChg>
    </pc:docChg>
  </pc:docChgLst>
  <pc:docChgLst>
    <pc:chgData name="Liz Stiger" userId="f5828b40c3440d1c" providerId="Windows Live" clId="Web-{52007976-9F9D-468C-B731-20B0405C646A}"/>
    <pc:docChg chg="modSld">
      <pc:chgData name="Liz Stiger" userId="f5828b40c3440d1c" providerId="Windows Live" clId="Web-{52007976-9F9D-468C-B731-20B0405C646A}" dt="2023-02-08T06:17:00.950" v="0" actId="14100"/>
      <pc:docMkLst>
        <pc:docMk/>
      </pc:docMkLst>
      <pc:sldChg chg="modSp">
        <pc:chgData name="Liz Stiger" userId="f5828b40c3440d1c" providerId="Windows Live" clId="Web-{52007976-9F9D-468C-B731-20B0405C646A}" dt="2023-02-08T06:17:00.950" v="0" actId="14100"/>
        <pc:sldMkLst>
          <pc:docMk/>
          <pc:sldMk cId="2291597983" sldId="263"/>
        </pc:sldMkLst>
        <pc:spChg chg="mod">
          <ac:chgData name="Liz Stiger" userId="f5828b40c3440d1c" providerId="Windows Live" clId="Web-{52007976-9F9D-468C-B731-20B0405C646A}" dt="2023-02-08T06:17:00.950" v="0" actId="14100"/>
          <ac:spMkLst>
            <pc:docMk/>
            <pc:sldMk cId="2291597983" sldId="263"/>
            <ac:spMk id="6" creationId="{AC5282FA-0A3B-40C2-8B49-031E0BB6843A}"/>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E154BA-A3DD-4D32-9033-73C8FDC5F40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E4F11BF-3E14-49C2-9032-319A09EE6408}">
      <dgm:prSet/>
      <dgm:spPr/>
      <dgm:t>
        <a:bodyPr/>
        <a:lstStyle/>
        <a:p>
          <a:pPr>
            <a:lnSpc>
              <a:spcPct val="100000"/>
            </a:lnSpc>
          </a:pPr>
          <a:r>
            <a:rPr lang="en-US" baseline="0"/>
            <a:t>Easter Egg Hunts </a:t>
          </a:r>
          <a:endParaRPr lang="en-US"/>
        </a:p>
      </dgm:t>
    </dgm:pt>
    <dgm:pt modelId="{275E8225-007D-49D0-AF09-3524C44E3617}" type="parTrans" cxnId="{FF37B750-7874-4208-8686-BF0A3A6A64CD}">
      <dgm:prSet/>
      <dgm:spPr/>
      <dgm:t>
        <a:bodyPr/>
        <a:lstStyle/>
        <a:p>
          <a:endParaRPr lang="en-US"/>
        </a:p>
      </dgm:t>
    </dgm:pt>
    <dgm:pt modelId="{B0450010-C99C-4135-97BC-DE3703F71CBE}" type="sibTrans" cxnId="{FF37B750-7874-4208-8686-BF0A3A6A64CD}">
      <dgm:prSet/>
      <dgm:spPr/>
      <dgm:t>
        <a:bodyPr/>
        <a:lstStyle/>
        <a:p>
          <a:endParaRPr lang="en-US"/>
        </a:p>
      </dgm:t>
    </dgm:pt>
    <dgm:pt modelId="{840F4DD4-2552-43E1-B835-9273C7437878}">
      <dgm:prSet/>
      <dgm:spPr/>
      <dgm:t>
        <a:bodyPr/>
        <a:lstStyle/>
        <a:p>
          <a:pPr>
            <a:lnSpc>
              <a:spcPct val="100000"/>
            </a:lnSpc>
          </a:pPr>
          <a:r>
            <a:rPr lang="en-US"/>
            <a:t>April 8, 2023</a:t>
          </a:r>
        </a:p>
      </dgm:t>
    </dgm:pt>
    <dgm:pt modelId="{FA640D81-C9D2-4281-8524-6CB08BE2D017}" type="parTrans" cxnId="{FC604894-832F-41F5-8757-676F7817B591}">
      <dgm:prSet/>
      <dgm:spPr/>
      <dgm:t>
        <a:bodyPr/>
        <a:lstStyle/>
        <a:p>
          <a:endParaRPr lang="en-US"/>
        </a:p>
      </dgm:t>
    </dgm:pt>
    <dgm:pt modelId="{370DDD72-E6B0-44FA-BA8B-C1696AEC46CA}" type="sibTrans" cxnId="{FC604894-832F-41F5-8757-676F7817B591}">
      <dgm:prSet/>
      <dgm:spPr/>
      <dgm:t>
        <a:bodyPr/>
        <a:lstStyle/>
        <a:p>
          <a:endParaRPr lang="en-US"/>
        </a:p>
      </dgm:t>
    </dgm:pt>
    <dgm:pt modelId="{658B1410-64C6-43F6-B215-05EABBB7DD9B}">
      <dgm:prSet/>
      <dgm:spPr/>
      <dgm:t>
        <a:bodyPr/>
        <a:lstStyle/>
        <a:p>
          <a:pPr>
            <a:lnSpc>
              <a:spcPct val="100000"/>
            </a:lnSpc>
          </a:pPr>
          <a:r>
            <a:rPr lang="en-US"/>
            <a:t>Kids – 10:00 a.m. SHARP</a:t>
          </a:r>
        </a:p>
      </dgm:t>
    </dgm:pt>
    <dgm:pt modelId="{84C56758-343C-485C-8544-1B52EA9443D1}" type="parTrans" cxnId="{9F00079C-D88E-4DCD-8447-D0625FECF39A}">
      <dgm:prSet/>
      <dgm:spPr/>
      <dgm:t>
        <a:bodyPr/>
        <a:lstStyle/>
        <a:p>
          <a:endParaRPr lang="en-US"/>
        </a:p>
      </dgm:t>
    </dgm:pt>
    <dgm:pt modelId="{BB3F5995-BE53-416B-AD04-BAFF943AB0DA}" type="sibTrans" cxnId="{9F00079C-D88E-4DCD-8447-D0625FECF39A}">
      <dgm:prSet/>
      <dgm:spPr/>
      <dgm:t>
        <a:bodyPr/>
        <a:lstStyle/>
        <a:p>
          <a:endParaRPr lang="en-US"/>
        </a:p>
      </dgm:t>
    </dgm:pt>
    <dgm:pt modelId="{9C91E815-3609-4EED-8B6E-0850718A6B3A}">
      <dgm:prSet/>
      <dgm:spPr/>
      <dgm:t>
        <a:bodyPr/>
        <a:lstStyle/>
        <a:p>
          <a:pPr>
            <a:lnSpc>
              <a:spcPct val="100000"/>
            </a:lnSpc>
          </a:pPr>
          <a:r>
            <a:rPr lang="en-US"/>
            <a:t>Teens – Dusk (~8 p.m.)</a:t>
          </a:r>
        </a:p>
      </dgm:t>
    </dgm:pt>
    <dgm:pt modelId="{93186346-9F9D-419F-9EDB-B9122DB585C9}" type="parTrans" cxnId="{FE23E35F-2ECE-4847-8C01-48D3DB449F8A}">
      <dgm:prSet/>
      <dgm:spPr/>
      <dgm:t>
        <a:bodyPr/>
        <a:lstStyle/>
        <a:p>
          <a:endParaRPr lang="en-US"/>
        </a:p>
      </dgm:t>
    </dgm:pt>
    <dgm:pt modelId="{6DC50B0C-BB6B-46A2-8685-B36AF95A8542}" type="sibTrans" cxnId="{FE23E35F-2ECE-4847-8C01-48D3DB449F8A}">
      <dgm:prSet/>
      <dgm:spPr/>
      <dgm:t>
        <a:bodyPr/>
        <a:lstStyle/>
        <a:p>
          <a:endParaRPr lang="en-US"/>
        </a:p>
      </dgm:t>
    </dgm:pt>
    <dgm:pt modelId="{F890B383-A1ED-4C72-BF13-F0E5FA0C4EB8}">
      <dgm:prSet/>
      <dgm:spPr/>
      <dgm:t>
        <a:bodyPr/>
        <a:lstStyle/>
        <a:p>
          <a:pPr>
            <a:lnSpc>
              <a:spcPct val="100000"/>
            </a:lnSpc>
          </a:pPr>
          <a:r>
            <a:rPr lang="en-US" baseline="0"/>
            <a:t>Pool Opening</a:t>
          </a:r>
          <a:endParaRPr lang="en-US"/>
        </a:p>
      </dgm:t>
    </dgm:pt>
    <dgm:pt modelId="{25B23196-8E73-49EA-A971-71E1AE0E6209}" type="parTrans" cxnId="{6EDD91AA-7EA9-437F-A1EC-882FC4949441}">
      <dgm:prSet/>
      <dgm:spPr/>
      <dgm:t>
        <a:bodyPr/>
        <a:lstStyle/>
        <a:p>
          <a:endParaRPr lang="en-US"/>
        </a:p>
      </dgm:t>
    </dgm:pt>
    <dgm:pt modelId="{B9B0AEA9-D99A-45B5-8E0F-73C8F38A699E}" type="sibTrans" cxnId="{6EDD91AA-7EA9-437F-A1EC-882FC4949441}">
      <dgm:prSet/>
      <dgm:spPr/>
      <dgm:t>
        <a:bodyPr/>
        <a:lstStyle/>
        <a:p>
          <a:endParaRPr lang="en-US"/>
        </a:p>
      </dgm:t>
    </dgm:pt>
    <dgm:pt modelId="{0AA86DD7-3A2E-42A8-96FF-787119CA47D0}">
      <dgm:prSet/>
      <dgm:spPr/>
      <dgm:t>
        <a:bodyPr/>
        <a:lstStyle/>
        <a:p>
          <a:pPr>
            <a:lnSpc>
              <a:spcPct val="100000"/>
            </a:lnSpc>
          </a:pPr>
          <a:r>
            <a:rPr lang="en-US"/>
            <a:t>Sat. May 27, 2023</a:t>
          </a:r>
        </a:p>
      </dgm:t>
    </dgm:pt>
    <dgm:pt modelId="{26EF5F62-7A7B-4E97-812B-BABF1322FA27}" type="parTrans" cxnId="{2E5C9880-C00F-4D05-8A2F-8DD6E056B180}">
      <dgm:prSet/>
      <dgm:spPr/>
      <dgm:t>
        <a:bodyPr/>
        <a:lstStyle/>
        <a:p>
          <a:endParaRPr lang="en-US"/>
        </a:p>
      </dgm:t>
    </dgm:pt>
    <dgm:pt modelId="{B6CC19A2-4CD2-4F6C-BB7F-F7B0517DF5C5}" type="sibTrans" cxnId="{2E5C9880-C00F-4D05-8A2F-8DD6E056B180}">
      <dgm:prSet/>
      <dgm:spPr/>
      <dgm:t>
        <a:bodyPr/>
        <a:lstStyle/>
        <a:p>
          <a:endParaRPr lang="en-US"/>
        </a:p>
      </dgm:t>
    </dgm:pt>
    <dgm:pt modelId="{FC02B908-11A4-4990-B9C0-8313DBD7C968}">
      <dgm:prSet/>
      <dgm:spPr/>
      <dgm:t>
        <a:bodyPr/>
        <a:lstStyle/>
        <a:p>
          <a:pPr>
            <a:lnSpc>
              <a:spcPct val="100000"/>
            </a:lnSpc>
          </a:pPr>
          <a:r>
            <a:rPr lang="en-US" baseline="0"/>
            <a:t>Deck Party</a:t>
          </a:r>
          <a:endParaRPr lang="en-US"/>
        </a:p>
      </dgm:t>
    </dgm:pt>
    <dgm:pt modelId="{02772023-4CC1-4125-BFC5-7BD42A1383B9}" type="parTrans" cxnId="{7F0295C4-0F8D-4B70-991F-9E601EF81D58}">
      <dgm:prSet/>
      <dgm:spPr/>
      <dgm:t>
        <a:bodyPr/>
        <a:lstStyle/>
        <a:p>
          <a:endParaRPr lang="en-US"/>
        </a:p>
      </dgm:t>
    </dgm:pt>
    <dgm:pt modelId="{5A2F121E-8737-4109-BBC7-C36DB6980198}" type="sibTrans" cxnId="{7F0295C4-0F8D-4B70-991F-9E601EF81D58}">
      <dgm:prSet/>
      <dgm:spPr/>
      <dgm:t>
        <a:bodyPr/>
        <a:lstStyle/>
        <a:p>
          <a:endParaRPr lang="en-US"/>
        </a:p>
      </dgm:t>
    </dgm:pt>
    <dgm:pt modelId="{E4AC5C3A-FA5F-47A5-A30C-848C1EBF80D4}">
      <dgm:prSet/>
      <dgm:spPr/>
      <dgm:t>
        <a:bodyPr/>
        <a:lstStyle/>
        <a:p>
          <a:pPr>
            <a:lnSpc>
              <a:spcPct val="100000"/>
            </a:lnSpc>
          </a:pPr>
          <a:r>
            <a:rPr lang="en-US"/>
            <a:t>July TBD</a:t>
          </a:r>
        </a:p>
      </dgm:t>
    </dgm:pt>
    <dgm:pt modelId="{9514F3C3-10EF-49A2-B294-74D2AA7585D1}" type="parTrans" cxnId="{BE3E4E74-D268-4D37-AE80-F70C3DEBBD6B}">
      <dgm:prSet/>
      <dgm:spPr/>
      <dgm:t>
        <a:bodyPr/>
        <a:lstStyle/>
        <a:p>
          <a:endParaRPr lang="en-US"/>
        </a:p>
      </dgm:t>
    </dgm:pt>
    <dgm:pt modelId="{9579F014-30B6-42E7-A533-995B8A76BD28}" type="sibTrans" cxnId="{BE3E4E74-D268-4D37-AE80-F70C3DEBBD6B}">
      <dgm:prSet/>
      <dgm:spPr/>
      <dgm:t>
        <a:bodyPr/>
        <a:lstStyle/>
        <a:p>
          <a:endParaRPr lang="en-US"/>
        </a:p>
      </dgm:t>
    </dgm:pt>
    <dgm:pt modelId="{BF56F571-B948-4E7F-B0B8-30F6F1C00B35}">
      <dgm:prSet/>
      <dgm:spPr/>
      <dgm:t>
        <a:bodyPr/>
        <a:lstStyle/>
        <a:p>
          <a:pPr>
            <a:lnSpc>
              <a:spcPct val="100000"/>
            </a:lnSpc>
          </a:pPr>
          <a:r>
            <a:rPr lang="en-US" baseline="0"/>
            <a:t>Kingsgate Days</a:t>
          </a:r>
          <a:endParaRPr lang="en-US"/>
        </a:p>
      </dgm:t>
    </dgm:pt>
    <dgm:pt modelId="{A8610108-18DF-443C-AEFF-D86628DFA275}" type="parTrans" cxnId="{D0A5B3C5-04D2-4427-881B-ACAA65C2EE06}">
      <dgm:prSet/>
      <dgm:spPr/>
      <dgm:t>
        <a:bodyPr/>
        <a:lstStyle/>
        <a:p>
          <a:endParaRPr lang="en-US"/>
        </a:p>
      </dgm:t>
    </dgm:pt>
    <dgm:pt modelId="{811B69A1-35CD-45B5-8E24-3AC9FA769F9E}" type="sibTrans" cxnId="{D0A5B3C5-04D2-4427-881B-ACAA65C2EE06}">
      <dgm:prSet/>
      <dgm:spPr/>
      <dgm:t>
        <a:bodyPr/>
        <a:lstStyle/>
        <a:p>
          <a:endParaRPr lang="en-US"/>
        </a:p>
      </dgm:t>
    </dgm:pt>
    <dgm:pt modelId="{B63B3A20-5AA6-4EDB-96A2-7097248A1622}">
      <dgm:prSet/>
      <dgm:spPr/>
      <dgm:t>
        <a:bodyPr/>
        <a:lstStyle/>
        <a:p>
          <a:pPr>
            <a:lnSpc>
              <a:spcPct val="100000"/>
            </a:lnSpc>
          </a:pPr>
          <a:r>
            <a:rPr lang="en-US" dirty="0"/>
            <a:t>Aug TBD</a:t>
          </a:r>
        </a:p>
      </dgm:t>
    </dgm:pt>
    <dgm:pt modelId="{C17C8A0D-74E3-4A23-BC72-953DE18726E3}" type="parTrans" cxnId="{B76D8CAA-D595-40D3-A7B9-4D526101252C}">
      <dgm:prSet/>
      <dgm:spPr/>
      <dgm:t>
        <a:bodyPr/>
        <a:lstStyle/>
        <a:p>
          <a:endParaRPr lang="en-US"/>
        </a:p>
      </dgm:t>
    </dgm:pt>
    <dgm:pt modelId="{71E2E3D4-87C0-4131-9F4F-1AE0998474D4}" type="sibTrans" cxnId="{B76D8CAA-D595-40D3-A7B9-4D526101252C}">
      <dgm:prSet/>
      <dgm:spPr/>
      <dgm:t>
        <a:bodyPr/>
        <a:lstStyle/>
        <a:p>
          <a:endParaRPr lang="en-US"/>
        </a:p>
      </dgm:t>
    </dgm:pt>
    <dgm:pt modelId="{BF8EE2A5-DCD5-4C6C-8400-23E02119A2D1}">
      <dgm:prSet/>
      <dgm:spPr/>
      <dgm:t>
        <a:bodyPr/>
        <a:lstStyle/>
        <a:p>
          <a:pPr>
            <a:lnSpc>
              <a:spcPct val="100000"/>
            </a:lnSpc>
          </a:pPr>
          <a:r>
            <a:rPr lang="en-US" baseline="0"/>
            <a:t>Movie in the Park</a:t>
          </a:r>
          <a:endParaRPr lang="en-US"/>
        </a:p>
      </dgm:t>
    </dgm:pt>
    <dgm:pt modelId="{F871E459-75E0-4737-8C2F-091C235A74F1}" type="parTrans" cxnId="{B200D241-20DD-4F60-9DB2-D1AE38E3EBDE}">
      <dgm:prSet/>
      <dgm:spPr/>
      <dgm:t>
        <a:bodyPr/>
        <a:lstStyle/>
        <a:p>
          <a:endParaRPr lang="en-US"/>
        </a:p>
      </dgm:t>
    </dgm:pt>
    <dgm:pt modelId="{ABD2FEDF-E15D-4868-ABEE-400A45E133CE}" type="sibTrans" cxnId="{B200D241-20DD-4F60-9DB2-D1AE38E3EBDE}">
      <dgm:prSet/>
      <dgm:spPr/>
      <dgm:t>
        <a:bodyPr/>
        <a:lstStyle/>
        <a:p>
          <a:endParaRPr lang="en-US"/>
        </a:p>
      </dgm:t>
    </dgm:pt>
    <dgm:pt modelId="{438A0D53-38DF-4657-8231-1D9EBA7C233E}">
      <dgm:prSet/>
      <dgm:spPr/>
      <dgm:t>
        <a:bodyPr/>
        <a:lstStyle/>
        <a:p>
          <a:pPr>
            <a:lnSpc>
              <a:spcPct val="100000"/>
            </a:lnSpc>
          </a:pPr>
          <a:r>
            <a:rPr lang="en-US" dirty="0"/>
            <a:t>Fri, Aug 18, 2023</a:t>
          </a:r>
        </a:p>
      </dgm:t>
    </dgm:pt>
    <dgm:pt modelId="{B032E76C-D0DA-4F82-B631-738503BDA237}" type="parTrans" cxnId="{429CF07F-AE61-412E-9EE1-5B100724EC56}">
      <dgm:prSet/>
      <dgm:spPr/>
      <dgm:t>
        <a:bodyPr/>
        <a:lstStyle/>
        <a:p>
          <a:endParaRPr lang="en-US"/>
        </a:p>
      </dgm:t>
    </dgm:pt>
    <dgm:pt modelId="{AE12DED3-4102-4C6E-921C-C97336E5BC4A}" type="sibTrans" cxnId="{429CF07F-AE61-412E-9EE1-5B100724EC56}">
      <dgm:prSet/>
      <dgm:spPr/>
      <dgm:t>
        <a:bodyPr/>
        <a:lstStyle/>
        <a:p>
          <a:endParaRPr lang="en-US"/>
        </a:p>
      </dgm:t>
    </dgm:pt>
    <dgm:pt modelId="{E0A51D12-954C-4F99-8965-F77E7F6E3F56}" type="pres">
      <dgm:prSet presAssocID="{55E154BA-A3DD-4D32-9033-73C8FDC5F40F}" presName="root" presStyleCnt="0">
        <dgm:presLayoutVars>
          <dgm:dir/>
          <dgm:resizeHandles val="exact"/>
        </dgm:presLayoutVars>
      </dgm:prSet>
      <dgm:spPr/>
    </dgm:pt>
    <dgm:pt modelId="{1FB06172-9FFF-400C-9D2B-B27D07B5BF0A}" type="pres">
      <dgm:prSet presAssocID="{CE4F11BF-3E14-49C2-9032-319A09EE6408}" presName="compNode" presStyleCnt="0"/>
      <dgm:spPr/>
    </dgm:pt>
    <dgm:pt modelId="{FAA82687-9D53-4903-BC6D-382B414AF814}" type="pres">
      <dgm:prSet presAssocID="{CE4F11BF-3E14-49C2-9032-319A09EE6408}" presName="bgRect" presStyleLbl="bgShp" presStyleIdx="0" presStyleCnt="5"/>
      <dgm:spPr/>
    </dgm:pt>
    <dgm:pt modelId="{6EE1BCDB-83F4-4941-84C5-224965EAEFA2}" type="pres">
      <dgm:prSet presAssocID="{CE4F11BF-3E14-49C2-9032-319A09EE640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ick"/>
        </a:ext>
      </dgm:extLst>
    </dgm:pt>
    <dgm:pt modelId="{2B717755-E8AA-4C8E-B3C4-6FC108840C91}" type="pres">
      <dgm:prSet presAssocID="{CE4F11BF-3E14-49C2-9032-319A09EE6408}" presName="spaceRect" presStyleCnt="0"/>
      <dgm:spPr/>
    </dgm:pt>
    <dgm:pt modelId="{3C26ECE4-C636-4872-A352-64EA940A7C7C}" type="pres">
      <dgm:prSet presAssocID="{CE4F11BF-3E14-49C2-9032-319A09EE6408}" presName="parTx" presStyleLbl="revTx" presStyleIdx="0" presStyleCnt="10">
        <dgm:presLayoutVars>
          <dgm:chMax val="0"/>
          <dgm:chPref val="0"/>
        </dgm:presLayoutVars>
      </dgm:prSet>
      <dgm:spPr/>
    </dgm:pt>
    <dgm:pt modelId="{1927FFA0-2C5B-44C5-A576-626E10CE54E2}" type="pres">
      <dgm:prSet presAssocID="{CE4F11BF-3E14-49C2-9032-319A09EE6408}" presName="desTx" presStyleLbl="revTx" presStyleIdx="1" presStyleCnt="10" custScaleX="111255" custLinFactNeighborX="-5695">
        <dgm:presLayoutVars/>
      </dgm:prSet>
      <dgm:spPr/>
    </dgm:pt>
    <dgm:pt modelId="{323AF8E1-EDA8-4F52-99E0-4444B82C8FCF}" type="pres">
      <dgm:prSet presAssocID="{B0450010-C99C-4135-97BC-DE3703F71CBE}" presName="sibTrans" presStyleCnt="0"/>
      <dgm:spPr/>
    </dgm:pt>
    <dgm:pt modelId="{D3B1001A-36A5-486D-8D46-9BBE029D4A6C}" type="pres">
      <dgm:prSet presAssocID="{F890B383-A1ED-4C72-BF13-F0E5FA0C4EB8}" presName="compNode" presStyleCnt="0"/>
      <dgm:spPr/>
    </dgm:pt>
    <dgm:pt modelId="{27E6BC81-CF90-4DAE-AC75-B117DDA478FB}" type="pres">
      <dgm:prSet presAssocID="{F890B383-A1ED-4C72-BF13-F0E5FA0C4EB8}" presName="bgRect" presStyleLbl="bgShp" presStyleIdx="1" presStyleCnt="5"/>
      <dgm:spPr/>
    </dgm:pt>
    <dgm:pt modelId="{5538A551-975B-4CCC-8C66-34CDA293340E}" type="pres">
      <dgm:prSet presAssocID="{F890B383-A1ED-4C72-BF13-F0E5FA0C4EB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wim"/>
        </a:ext>
      </dgm:extLst>
    </dgm:pt>
    <dgm:pt modelId="{3D2701F2-D048-418A-9A19-AF8DC5CC7937}" type="pres">
      <dgm:prSet presAssocID="{F890B383-A1ED-4C72-BF13-F0E5FA0C4EB8}" presName="spaceRect" presStyleCnt="0"/>
      <dgm:spPr/>
    </dgm:pt>
    <dgm:pt modelId="{1DF6B6C2-8761-4BA0-86CC-70A5C98CB578}" type="pres">
      <dgm:prSet presAssocID="{F890B383-A1ED-4C72-BF13-F0E5FA0C4EB8}" presName="parTx" presStyleLbl="revTx" presStyleIdx="2" presStyleCnt="10">
        <dgm:presLayoutVars>
          <dgm:chMax val="0"/>
          <dgm:chPref val="0"/>
        </dgm:presLayoutVars>
      </dgm:prSet>
      <dgm:spPr/>
    </dgm:pt>
    <dgm:pt modelId="{B00B7088-F929-4CDB-A746-B48233FB3E8B}" type="pres">
      <dgm:prSet presAssocID="{F890B383-A1ED-4C72-BF13-F0E5FA0C4EB8}" presName="desTx" presStyleLbl="revTx" presStyleIdx="3" presStyleCnt="10">
        <dgm:presLayoutVars/>
      </dgm:prSet>
      <dgm:spPr/>
    </dgm:pt>
    <dgm:pt modelId="{5DB0D034-89E8-487C-A931-EE60A8CE2D9C}" type="pres">
      <dgm:prSet presAssocID="{B9B0AEA9-D99A-45B5-8E0F-73C8F38A699E}" presName="sibTrans" presStyleCnt="0"/>
      <dgm:spPr/>
    </dgm:pt>
    <dgm:pt modelId="{C7E42435-4217-4065-AA06-58151DC136E6}" type="pres">
      <dgm:prSet presAssocID="{FC02B908-11A4-4990-B9C0-8313DBD7C968}" presName="compNode" presStyleCnt="0"/>
      <dgm:spPr/>
    </dgm:pt>
    <dgm:pt modelId="{FE52C81C-21E3-4F4C-A4FF-ECE7A59038E2}" type="pres">
      <dgm:prSet presAssocID="{FC02B908-11A4-4990-B9C0-8313DBD7C968}" presName="bgRect" presStyleLbl="bgShp" presStyleIdx="2" presStyleCnt="5"/>
      <dgm:spPr/>
    </dgm:pt>
    <dgm:pt modelId="{DBCC2C1A-89D3-4712-A951-5F519D73F258}" type="pres">
      <dgm:prSet presAssocID="{FC02B908-11A4-4990-B9C0-8313DBD7C96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lloons"/>
        </a:ext>
      </dgm:extLst>
    </dgm:pt>
    <dgm:pt modelId="{FD3C059D-047A-4665-A912-1F2982FFB839}" type="pres">
      <dgm:prSet presAssocID="{FC02B908-11A4-4990-B9C0-8313DBD7C968}" presName="spaceRect" presStyleCnt="0"/>
      <dgm:spPr/>
    </dgm:pt>
    <dgm:pt modelId="{0D472F2E-8019-4061-9D87-C5E82566F47D}" type="pres">
      <dgm:prSet presAssocID="{FC02B908-11A4-4990-B9C0-8313DBD7C968}" presName="parTx" presStyleLbl="revTx" presStyleIdx="4" presStyleCnt="10">
        <dgm:presLayoutVars>
          <dgm:chMax val="0"/>
          <dgm:chPref val="0"/>
        </dgm:presLayoutVars>
      </dgm:prSet>
      <dgm:spPr/>
    </dgm:pt>
    <dgm:pt modelId="{DCB65EE0-600E-4442-879F-E09BAEBD35C7}" type="pres">
      <dgm:prSet presAssocID="{FC02B908-11A4-4990-B9C0-8313DBD7C968}" presName="desTx" presStyleLbl="revTx" presStyleIdx="5" presStyleCnt="10">
        <dgm:presLayoutVars/>
      </dgm:prSet>
      <dgm:spPr/>
    </dgm:pt>
    <dgm:pt modelId="{A9AA081E-C24E-4243-A5FD-3A28B6148CF7}" type="pres">
      <dgm:prSet presAssocID="{5A2F121E-8737-4109-BBC7-C36DB6980198}" presName="sibTrans" presStyleCnt="0"/>
      <dgm:spPr/>
    </dgm:pt>
    <dgm:pt modelId="{AC8E1135-5FA9-4174-9EA8-4CB8F9A2C0A8}" type="pres">
      <dgm:prSet presAssocID="{BF56F571-B948-4E7F-B0B8-30F6F1C00B35}" presName="compNode" presStyleCnt="0"/>
      <dgm:spPr/>
    </dgm:pt>
    <dgm:pt modelId="{67C05DD3-17E6-4EEB-8E51-DC0FED158F61}" type="pres">
      <dgm:prSet presAssocID="{BF56F571-B948-4E7F-B0B8-30F6F1C00B35}" presName="bgRect" presStyleLbl="bgShp" presStyleIdx="3" presStyleCnt="5"/>
      <dgm:spPr/>
    </dgm:pt>
    <dgm:pt modelId="{ADDC1DDA-73DF-477F-A06C-2D725510C459}" type="pres">
      <dgm:prSet presAssocID="{BF56F571-B948-4E7F-B0B8-30F6F1C00B3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unting with solid fill"/>
        </a:ext>
      </dgm:extLst>
    </dgm:pt>
    <dgm:pt modelId="{CA2A752A-51CA-43CA-BC68-E75128F50BD6}" type="pres">
      <dgm:prSet presAssocID="{BF56F571-B948-4E7F-B0B8-30F6F1C00B35}" presName="spaceRect" presStyleCnt="0"/>
      <dgm:spPr/>
    </dgm:pt>
    <dgm:pt modelId="{591EF63E-F059-43B3-8918-388C6DA0CD9E}" type="pres">
      <dgm:prSet presAssocID="{BF56F571-B948-4E7F-B0B8-30F6F1C00B35}" presName="parTx" presStyleLbl="revTx" presStyleIdx="6" presStyleCnt="10">
        <dgm:presLayoutVars>
          <dgm:chMax val="0"/>
          <dgm:chPref val="0"/>
        </dgm:presLayoutVars>
      </dgm:prSet>
      <dgm:spPr/>
    </dgm:pt>
    <dgm:pt modelId="{38AABEFC-7D3A-4E32-A0EB-67D3CD5A421E}" type="pres">
      <dgm:prSet presAssocID="{BF56F571-B948-4E7F-B0B8-30F6F1C00B35}" presName="desTx" presStyleLbl="revTx" presStyleIdx="7" presStyleCnt="10">
        <dgm:presLayoutVars/>
      </dgm:prSet>
      <dgm:spPr/>
    </dgm:pt>
    <dgm:pt modelId="{1EE1BD1D-555A-488C-A954-8FD3C18E68F8}" type="pres">
      <dgm:prSet presAssocID="{811B69A1-35CD-45B5-8E24-3AC9FA769F9E}" presName="sibTrans" presStyleCnt="0"/>
      <dgm:spPr/>
    </dgm:pt>
    <dgm:pt modelId="{27000898-56E5-4E96-A1C5-45FF2A9EAB99}" type="pres">
      <dgm:prSet presAssocID="{BF8EE2A5-DCD5-4C6C-8400-23E02119A2D1}" presName="compNode" presStyleCnt="0"/>
      <dgm:spPr/>
    </dgm:pt>
    <dgm:pt modelId="{8D28CAA9-F3D4-4B2A-BA6B-7E66CB9E7A81}" type="pres">
      <dgm:prSet presAssocID="{BF8EE2A5-DCD5-4C6C-8400-23E02119A2D1}" presName="bgRect" presStyleLbl="bgShp" presStyleIdx="4" presStyleCnt="5"/>
      <dgm:spPr/>
    </dgm:pt>
    <dgm:pt modelId="{98904A17-ECBB-4816-8B42-7217E34C94AF}" type="pres">
      <dgm:prSet presAssocID="{BF8EE2A5-DCD5-4C6C-8400-23E02119A2D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Video camera"/>
        </a:ext>
      </dgm:extLst>
    </dgm:pt>
    <dgm:pt modelId="{24B67176-5558-40F1-A5BB-887ABEB8FB4E}" type="pres">
      <dgm:prSet presAssocID="{BF8EE2A5-DCD5-4C6C-8400-23E02119A2D1}" presName="spaceRect" presStyleCnt="0"/>
      <dgm:spPr/>
    </dgm:pt>
    <dgm:pt modelId="{53241F60-A347-47B4-BE12-815554E04AB9}" type="pres">
      <dgm:prSet presAssocID="{BF8EE2A5-DCD5-4C6C-8400-23E02119A2D1}" presName="parTx" presStyleLbl="revTx" presStyleIdx="8" presStyleCnt="10">
        <dgm:presLayoutVars>
          <dgm:chMax val="0"/>
          <dgm:chPref val="0"/>
        </dgm:presLayoutVars>
      </dgm:prSet>
      <dgm:spPr/>
    </dgm:pt>
    <dgm:pt modelId="{7046BECC-D19F-41D8-87CD-33D3DB064E2A}" type="pres">
      <dgm:prSet presAssocID="{BF8EE2A5-DCD5-4C6C-8400-23E02119A2D1}" presName="desTx" presStyleLbl="revTx" presStyleIdx="9" presStyleCnt="10">
        <dgm:presLayoutVars/>
      </dgm:prSet>
      <dgm:spPr/>
    </dgm:pt>
  </dgm:ptLst>
  <dgm:cxnLst>
    <dgm:cxn modelId="{856F2D12-A41B-4C6F-BAE2-D8F477EA20E8}" type="presOf" srcId="{CE4F11BF-3E14-49C2-9032-319A09EE6408}" destId="{3C26ECE4-C636-4872-A352-64EA940A7C7C}" srcOrd="0" destOrd="0" presId="urn:microsoft.com/office/officeart/2018/2/layout/IconVerticalSolidList"/>
    <dgm:cxn modelId="{5884CE18-8C37-47D8-9F76-9F580F542A82}" type="presOf" srcId="{658B1410-64C6-43F6-B215-05EABBB7DD9B}" destId="{1927FFA0-2C5B-44C5-A576-626E10CE54E2}" srcOrd="0" destOrd="1" presId="urn:microsoft.com/office/officeart/2018/2/layout/IconVerticalSolidList"/>
    <dgm:cxn modelId="{53FC0127-7EEF-41E9-9BCA-9CE776ACECA4}" type="presOf" srcId="{E4AC5C3A-FA5F-47A5-A30C-848C1EBF80D4}" destId="{DCB65EE0-600E-4442-879F-E09BAEBD35C7}" srcOrd="0" destOrd="0" presId="urn:microsoft.com/office/officeart/2018/2/layout/IconVerticalSolidList"/>
    <dgm:cxn modelId="{C7190A2C-3A58-45A9-8E97-B3051183CCED}" type="presOf" srcId="{FC02B908-11A4-4990-B9C0-8313DBD7C968}" destId="{0D472F2E-8019-4061-9D87-C5E82566F47D}" srcOrd="0" destOrd="0" presId="urn:microsoft.com/office/officeart/2018/2/layout/IconVerticalSolidList"/>
    <dgm:cxn modelId="{C239082E-10BA-481F-9F77-B2CD922DD32A}" type="presOf" srcId="{F890B383-A1ED-4C72-BF13-F0E5FA0C4EB8}" destId="{1DF6B6C2-8761-4BA0-86CC-70A5C98CB578}" srcOrd="0" destOrd="0" presId="urn:microsoft.com/office/officeart/2018/2/layout/IconVerticalSolidList"/>
    <dgm:cxn modelId="{53956834-7560-46E0-8E4B-5C22E5C5D632}" type="presOf" srcId="{B63B3A20-5AA6-4EDB-96A2-7097248A1622}" destId="{38AABEFC-7D3A-4E32-A0EB-67D3CD5A421E}" srcOrd="0" destOrd="0" presId="urn:microsoft.com/office/officeart/2018/2/layout/IconVerticalSolidList"/>
    <dgm:cxn modelId="{D61BF65B-9B40-4C8C-848E-918F6A9E4E4E}" type="presOf" srcId="{BF56F571-B948-4E7F-B0B8-30F6F1C00B35}" destId="{591EF63E-F059-43B3-8918-388C6DA0CD9E}" srcOrd="0" destOrd="0" presId="urn:microsoft.com/office/officeart/2018/2/layout/IconVerticalSolidList"/>
    <dgm:cxn modelId="{FE23E35F-2ECE-4847-8C01-48D3DB449F8A}" srcId="{CE4F11BF-3E14-49C2-9032-319A09EE6408}" destId="{9C91E815-3609-4EED-8B6E-0850718A6B3A}" srcOrd="2" destOrd="0" parTransId="{93186346-9F9D-419F-9EDB-B9122DB585C9}" sibTransId="{6DC50B0C-BB6B-46A2-8685-B36AF95A8542}"/>
    <dgm:cxn modelId="{B200D241-20DD-4F60-9DB2-D1AE38E3EBDE}" srcId="{55E154BA-A3DD-4D32-9033-73C8FDC5F40F}" destId="{BF8EE2A5-DCD5-4C6C-8400-23E02119A2D1}" srcOrd="4" destOrd="0" parTransId="{F871E459-75E0-4737-8C2F-091C235A74F1}" sibTransId="{ABD2FEDF-E15D-4868-ABEE-400A45E133CE}"/>
    <dgm:cxn modelId="{B3DAE568-B346-4BBA-B5EF-354B41F539C9}" type="presOf" srcId="{BF8EE2A5-DCD5-4C6C-8400-23E02119A2D1}" destId="{53241F60-A347-47B4-BE12-815554E04AB9}" srcOrd="0" destOrd="0" presId="urn:microsoft.com/office/officeart/2018/2/layout/IconVerticalSolidList"/>
    <dgm:cxn modelId="{FF37B750-7874-4208-8686-BF0A3A6A64CD}" srcId="{55E154BA-A3DD-4D32-9033-73C8FDC5F40F}" destId="{CE4F11BF-3E14-49C2-9032-319A09EE6408}" srcOrd="0" destOrd="0" parTransId="{275E8225-007D-49D0-AF09-3524C44E3617}" sibTransId="{B0450010-C99C-4135-97BC-DE3703F71CBE}"/>
    <dgm:cxn modelId="{BE3E4E74-D268-4D37-AE80-F70C3DEBBD6B}" srcId="{FC02B908-11A4-4990-B9C0-8313DBD7C968}" destId="{E4AC5C3A-FA5F-47A5-A30C-848C1EBF80D4}" srcOrd="0" destOrd="0" parTransId="{9514F3C3-10EF-49A2-B294-74D2AA7585D1}" sibTransId="{9579F014-30B6-42E7-A533-995B8A76BD28}"/>
    <dgm:cxn modelId="{429CF07F-AE61-412E-9EE1-5B100724EC56}" srcId="{BF8EE2A5-DCD5-4C6C-8400-23E02119A2D1}" destId="{438A0D53-38DF-4657-8231-1D9EBA7C233E}" srcOrd="0" destOrd="0" parTransId="{B032E76C-D0DA-4F82-B631-738503BDA237}" sibTransId="{AE12DED3-4102-4C6E-921C-C97336E5BC4A}"/>
    <dgm:cxn modelId="{29258080-1F86-4002-89FA-00976A2BB547}" type="presOf" srcId="{840F4DD4-2552-43E1-B835-9273C7437878}" destId="{1927FFA0-2C5B-44C5-A576-626E10CE54E2}" srcOrd="0" destOrd="0" presId="urn:microsoft.com/office/officeart/2018/2/layout/IconVerticalSolidList"/>
    <dgm:cxn modelId="{2E5C9880-C00F-4D05-8A2F-8DD6E056B180}" srcId="{F890B383-A1ED-4C72-BF13-F0E5FA0C4EB8}" destId="{0AA86DD7-3A2E-42A8-96FF-787119CA47D0}" srcOrd="0" destOrd="0" parTransId="{26EF5F62-7A7B-4E97-812B-BABF1322FA27}" sibTransId="{B6CC19A2-4CD2-4F6C-BB7F-F7B0517DF5C5}"/>
    <dgm:cxn modelId="{FC604894-832F-41F5-8757-676F7817B591}" srcId="{CE4F11BF-3E14-49C2-9032-319A09EE6408}" destId="{840F4DD4-2552-43E1-B835-9273C7437878}" srcOrd="0" destOrd="0" parTransId="{FA640D81-C9D2-4281-8524-6CB08BE2D017}" sibTransId="{370DDD72-E6B0-44FA-BA8B-C1696AEC46CA}"/>
    <dgm:cxn modelId="{9F00079C-D88E-4DCD-8447-D0625FECF39A}" srcId="{CE4F11BF-3E14-49C2-9032-319A09EE6408}" destId="{658B1410-64C6-43F6-B215-05EABBB7DD9B}" srcOrd="1" destOrd="0" parTransId="{84C56758-343C-485C-8544-1B52EA9443D1}" sibTransId="{BB3F5995-BE53-416B-AD04-BAFF943AB0DA}"/>
    <dgm:cxn modelId="{7BC07DA3-DB55-4E8D-BB8F-A9B13997C87B}" type="presOf" srcId="{55E154BA-A3DD-4D32-9033-73C8FDC5F40F}" destId="{E0A51D12-954C-4F99-8965-F77E7F6E3F56}" srcOrd="0" destOrd="0" presId="urn:microsoft.com/office/officeart/2018/2/layout/IconVerticalSolidList"/>
    <dgm:cxn modelId="{B76D8CAA-D595-40D3-A7B9-4D526101252C}" srcId="{BF56F571-B948-4E7F-B0B8-30F6F1C00B35}" destId="{B63B3A20-5AA6-4EDB-96A2-7097248A1622}" srcOrd="0" destOrd="0" parTransId="{C17C8A0D-74E3-4A23-BC72-953DE18726E3}" sibTransId="{71E2E3D4-87C0-4131-9F4F-1AE0998474D4}"/>
    <dgm:cxn modelId="{6EDD91AA-7EA9-437F-A1EC-882FC4949441}" srcId="{55E154BA-A3DD-4D32-9033-73C8FDC5F40F}" destId="{F890B383-A1ED-4C72-BF13-F0E5FA0C4EB8}" srcOrd="1" destOrd="0" parTransId="{25B23196-8E73-49EA-A971-71E1AE0E6209}" sibTransId="{B9B0AEA9-D99A-45B5-8E0F-73C8F38A699E}"/>
    <dgm:cxn modelId="{7F0295C4-0F8D-4B70-991F-9E601EF81D58}" srcId="{55E154BA-A3DD-4D32-9033-73C8FDC5F40F}" destId="{FC02B908-11A4-4990-B9C0-8313DBD7C968}" srcOrd="2" destOrd="0" parTransId="{02772023-4CC1-4125-BFC5-7BD42A1383B9}" sibTransId="{5A2F121E-8737-4109-BBC7-C36DB6980198}"/>
    <dgm:cxn modelId="{D0A5B3C5-04D2-4427-881B-ACAA65C2EE06}" srcId="{55E154BA-A3DD-4D32-9033-73C8FDC5F40F}" destId="{BF56F571-B948-4E7F-B0B8-30F6F1C00B35}" srcOrd="3" destOrd="0" parTransId="{A8610108-18DF-443C-AEFF-D86628DFA275}" sibTransId="{811B69A1-35CD-45B5-8E24-3AC9FA769F9E}"/>
    <dgm:cxn modelId="{6FAA9ACB-FA28-486E-B6F0-9271DCF92945}" type="presOf" srcId="{438A0D53-38DF-4657-8231-1D9EBA7C233E}" destId="{7046BECC-D19F-41D8-87CD-33D3DB064E2A}" srcOrd="0" destOrd="0" presId="urn:microsoft.com/office/officeart/2018/2/layout/IconVerticalSolidList"/>
    <dgm:cxn modelId="{228D5EE7-835C-4359-9046-D0409EA49A53}" type="presOf" srcId="{9C91E815-3609-4EED-8B6E-0850718A6B3A}" destId="{1927FFA0-2C5B-44C5-A576-626E10CE54E2}" srcOrd="0" destOrd="2" presId="urn:microsoft.com/office/officeart/2018/2/layout/IconVerticalSolidList"/>
    <dgm:cxn modelId="{46209FFB-0558-41B2-B732-9AA2C0A20E1A}" type="presOf" srcId="{0AA86DD7-3A2E-42A8-96FF-787119CA47D0}" destId="{B00B7088-F929-4CDB-A746-B48233FB3E8B}" srcOrd="0" destOrd="0" presId="urn:microsoft.com/office/officeart/2018/2/layout/IconVerticalSolidList"/>
    <dgm:cxn modelId="{3D34061D-ED52-476E-BC97-406F14A9501B}" type="presParOf" srcId="{E0A51D12-954C-4F99-8965-F77E7F6E3F56}" destId="{1FB06172-9FFF-400C-9D2B-B27D07B5BF0A}" srcOrd="0" destOrd="0" presId="urn:microsoft.com/office/officeart/2018/2/layout/IconVerticalSolidList"/>
    <dgm:cxn modelId="{E57077B9-6544-48B8-A9F9-2DA57003E061}" type="presParOf" srcId="{1FB06172-9FFF-400C-9D2B-B27D07B5BF0A}" destId="{FAA82687-9D53-4903-BC6D-382B414AF814}" srcOrd="0" destOrd="0" presId="urn:microsoft.com/office/officeart/2018/2/layout/IconVerticalSolidList"/>
    <dgm:cxn modelId="{FAB51D50-2526-432B-BC6D-BD02D2ED7928}" type="presParOf" srcId="{1FB06172-9FFF-400C-9D2B-B27D07B5BF0A}" destId="{6EE1BCDB-83F4-4941-84C5-224965EAEFA2}" srcOrd="1" destOrd="0" presId="urn:microsoft.com/office/officeart/2018/2/layout/IconVerticalSolidList"/>
    <dgm:cxn modelId="{F499F2B4-A1A6-486E-B862-69BFB99FEC3B}" type="presParOf" srcId="{1FB06172-9FFF-400C-9D2B-B27D07B5BF0A}" destId="{2B717755-E8AA-4C8E-B3C4-6FC108840C91}" srcOrd="2" destOrd="0" presId="urn:microsoft.com/office/officeart/2018/2/layout/IconVerticalSolidList"/>
    <dgm:cxn modelId="{50CFA14B-49F9-4833-BFF9-D54AD62E7506}" type="presParOf" srcId="{1FB06172-9FFF-400C-9D2B-B27D07B5BF0A}" destId="{3C26ECE4-C636-4872-A352-64EA940A7C7C}" srcOrd="3" destOrd="0" presId="urn:microsoft.com/office/officeart/2018/2/layout/IconVerticalSolidList"/>
    <dgm:cxn modelId="{DC36D1CF-39A5-4ADE-BF19-87A3461F5AA8}" type="presParOf" srcId="{1FB06172-9FFF-400C-9D2B-B27D07B5BF0A}" destId="{1927FFA0-2C5B-44C5-A576-626E10CE54E2}" srcOrd="4" destOrd="0" presId="urn:microsoft.com/office/officeart/2018/2/layout/IconVerticalSolidList"/>
    <dgm:cxn modelId="{9E14C23E-06AA-47F1-A818-37D79F2A9B9D}" type="presParOf" srcId="{E0A51D12-954C-4F99-8965-F77E7F6E3F56}" destId="{323AF8E1-EDA8-4F52-99E0-4444B82C8FCF}" srcOrd="1" destOrd="0" presId="urn:microsoft.com/office/officeart/2018/2/layout/IconVerticalSolidList"/>
    <dgm:cxn modelId="{FC7C2ABC-183B-4275-8E0E-338E58097A40}" type="presParOf" srcId="{E0A51D12-954C-4F99-8965-F77E7F6E3F56}" destId="{D3B1001A-36A5-486D-8D46-9BBE029D4A6C}" srcOrd="2" destOrd="0" presId="urn:microsoft.com/office/officeart/2018/2/layout/IconVerticalSolidList"/>
    <dgm:cxn modelId="{4269131A-68FB-4C22-A12F-C9156963D907}" type="presParOf" srcId="{D3B1001A-36A5-486D-8D46-9BBE029D4A6C}" destId="{27E6BC81-CF90-4DAE-AC75-B117DDA478FB}" srcOrd="0" destOrd="0" presId="urn:microsoft.com/office/officeart/2018/2/layout/IconVerticalSolidList"/>
    <dgm:cxn modelId="{D24FF1A1-5906-40EC-B48C-84DDCB88CE5A}" type="presParOf" srcId="{D3B1001A-36A5-486D-8D46-9BBE029D4A6C}" destId="{5538A551-975B-4CCC-8C66-34CDA293340E}" srcOrd="1" destOrd="0" presId="urn:microsoft.com/office/officeart/2018/2/layout/IconVerticalSolidList"/>
    <dgm:cxn modelId="{97165691-6041-4C2E-9CA3-8A2EE2B7FEF4}" type="presParOf" srcId="{D3B1001A-36A5-486D-8D46-9BBE029D4A6C}" destId="{3D2701F2-D048-418A-9A19-AF8DC5CC7937}" srcOrd="2" destOrd="0" presId="urn:microsoft.com/office/officeart/2018/2/layout/IconVerticalSolidList"/>
    <dgm:cxn modelId="{4360DBAA-A2B3-4FAE-B801-653ABFA56652}" type="presParOf" srcId="{D3B1001A-36A5-486D-8D46-9BBE029D4A6C}" destId="{1DF6B6C2-8761-4BA0-86CC-70A5C98CB578}" srcOrd="3" destOrd="0" presId="urn:microsoft.com/office/officeart/2018/2/layout/IconVerticalSolidList"/>
    <dgm:cxn modelId="{475D5282-F6EA-41CD-A38C-3F275DE75214}" type="presParOf" srcId="{D3B1001A-36A5-486D-8D46-9BBE029D4A6C}" destId="{B00B7088-F929-4CDB-A746-B48233FB3E8B}" srcOrd="4" destOrd="0" presId="urn:microsoft.com/office/officeart/2018/2/layout/IconVerticalSolidList"/>
    <dgm:cxn modelId="{0AF5B2D3-DE83-45AE-ABBF-3327E9562916}" type="presParOf" srcId="{E0A51D12-954C-4F99-8965-F77E7F6E3F56}" destId="{5DB0D034-89E8-487C-A931-EE60A8CE2D9C}" srcOrd="3" destOrd="0" presId="urn:microsoft.com/office/officeart/2018/2/layout/IconVerticalSolidList"/>
    <dgm:cxn modelId="{B868E8E7-78B9-4D0F-AF39-5456CE2349CE}" type="presParOf" srcId="{E0A51D12-954C-4F99-8965-F77E7F6E3F56}" destId="{C7E42435-4217-4065-AA06-58151DC136E6}" srcOrd="4" destOrd="0" presId="urn:microsoft.com/office/officeart/2018/2/layout/IconVerticalSolidList"/>
    <dgm:cxn modelId="{8B4D1765-7891-4597-B164-2FCF6E0DD6CD}" type="presParOf" srcId="{C7E42435-4217-4065-AA06-58151DC136E6}" destId="{FE52C81C-21E3-4F4C-A4FF-ECE7A59038E2}" srcOrd="0" destOrd="0" presId="urn:microsoft.com/office/officeart/2018/2/layout/IconVerticalSolidList"/>
    <dgm:cxn modelId="{4CDE8AEB-94E5-4A13-AF67-E9C817098667}" type="presParOf" srcId="{C7E42435-4217-4065-AA06-58151DC136E6}" destId="{DBCC2C1A-89D3-4712-A951-5F519D73F258}" srcOrd="1" destOrd="0" presId="urn:microsoft.com/office/officeart/2018/2/layout/IconVerticalSolidList"/>
    <dgm:cxn modelId="{21AB8649-1BB9-4364-871B-5E426E1DDBCE}" type="presParOf" srcId="{C7E42435-4217-4065-AA06-58151DC136E6}" destId="{FD3C059D-047A-4665-A912-1F2982FFB839}" srcOrd="2" destOrd="0" presId="urn:microsoft.com/office/officeart/2018/2/layout/IconVerticalSolidList"/>
    <dgm:cxn modelId="{947C841D-E3A2-4D1E-B806-731003AE19AD}" type="presParOf" srcId="{C7E42435-4217-4065-AA06-58151DC136E6}" destId="{0D472F2E-8019-4061-9D87-C5E82566F47D}" srcOrd="3" destOrd="0" presId="urn:microsoft.com/office/officeart/2018/2/layout/IconVerticalSolidList"/>
    <dgm:cxn modelId="{2EE87CB5-A0E6-4E5B-BE74-FBF772D71574}" type="presParOf" srcId="{C7E42435-4217-4065-AA06-58151DC136E6}" destId="{DCB65EE0-600E-4442-879F-E09BAEBD35C7}" srcOrd="4" destOrd="0" presId="urn:microsoft.com/office/officeart/2018/2/layout/IconVerticalSolidList"/>
    <dgm:cxn modelId="{0C9110F3-5520-4F8A-A1A6-EAAE71F06DCB}" type="presParOf" srcId="{E0A51D12-954C-4F99-8965-F77E7F6E3F56}" destId="{A9AA081E-C24E-4243-A5FD-3A28B6148CF7}" srcOrd="5" destOrd="0" presId="urn:microsoft.com/office/officeart/2018/2/layout/IconVerticalSolidList"/>
    <dgm:cxn modelId="{038206FC-FD0C-442C-9A66-62DDE702763B}" type="presParOf" srcId="{E0A51D12-954C-4F99-8965-F77E7F6E3F56}" destId="{AC8E1135-5FA9-4174-9EA8-4CB8F9A2C0A8}" srcOrd="6" destOrd="0" presId="urn:microsoft.com/office/officeart/2018/2/layout/IconVerticalSolidList"/>
    <dgm:cxn modelId="{75957087-F971-439D-A1A8-616B239CF997}" type="presParOf" srcId="{AC8E1135-5FA9-4174-9EA8-4CB8F9A2C0A8}" destId="{67C05DD3-17E6-4EEB-8E51-DC0FED158F61}" srcOrd="0" destOrd="0" presId="urn:microsoft.com/office/officeart/2018/2/layout/IconVerticalSolidList"/>
    <dgm:cxn modelId="{3C66FF55-55AF-41FB-AE50-D92160B7F7CD}" type="presParOf" srcId="{AC8E1135-5FA9-4174-9EA8-4CB8F9A2C0A8}" destId="{ADDC1DDA-73DF-477F-A06C-2D725510C459}" srcOrd="1" destOrd="0" presId="urn:microsoft.com/office/officeart/2018/2/layout/IconVerticalSolidList"/>
    <dgm:cxn modelId="{2F0935DD-404A-40CD-A869-B6F0A5737278}" type="presParOf" srcId="{AC8E1135-5FA9-4174-9EA8-4CB8F9A2C0A8}" destId="{CA2A752A-51CA-43CA-BC68-E75128F50BD6}" srcOrd="2" destOrd="0" presId="urn:microsoft.com/office/officeart/2018/2/layout/IconVerticalSolidList"/>
    <dgm:cxn modelId="{CCDAD730-246F-49AA-AED9-14C3D0E6B4FD}" type="presParOf" srcId="{AC8E1135-5FA9-4174-9EA8-4CB8F9A2C0A8}" destId="{591EF63E-F059-43B3-8918-388C6DA0CD9E}" srcOrd="3" destOrd="0" presId="urn:microsoft.com/office/officeart/2018/2/layout/IconVerticalSolidList"/>
    <dgm:cxn modelId="{29ED4418-2642-4938-A6DB-028760892AB5}" type="presParOf" srcId="{AC8E1135-5FA9-4174-9EA8-4CB8F9A2C0A8}" destId="{38AABEFC-7D3A-4E32-A0EB-67D3CD5A421E}" srcOrd="4" destOrd="0" presId="urn:microsoft.com/office/officeart/2018/2/layout/IconVerticalSolidList"/>
    <dgm:cxn modelId="{136A5F52-83D5-478D-8D8E-BCB415C6810E}" type="presParOf" srcId="{E0A51D12-954C-4F99-8965-F77E7F6E3F56}" destId="{1EE1BD1D-555A-488C-A954-8FD3C18E68F8}" srcOrd="7" destOrd="0" presId="urn:microsoft.com/office/officeart/2018/2/layout/IconVerticalSolidList"/>
    <dgm:cxn modelId="{0DCA7090-7C50-426F-A850-1C525B12A036}" type="presParOf" srcId="{E0A51D12-954C-4F99-8965-F77E7F6E3F56}" destId="{27000898-56E5-4E96-A1C5-45FF2A9EAB99}" srcOrd="8" destOrd="0" presId="urn:microsoft.com/office/officeart/2018/2/layout/IconVerticalSolidList"/>
    <dgm:cxn modelId="{CAA7D09E-52C1-47A3-B7FE-57ADAD768CAD}" type="presParOf" srcId="{27000898-56E5-4E96-A1C5-45FF2A9EAB99}" destId="{8D28CAA9-F3D4-4B2A-BA6B-7E66CB9E7A81}" srcOrd="0" destOrd="0" presId="urn:microsoft.com/office/officeart/2018/2/layout/IconVerticalSolidList"/>
    <dgm:cxn modelId="{EF2979A3-F9AD-4415-BAE0-CA395AC45637}" type="presParOf" srcId="{27000898-56E5-4E96-A1C5-45FF2A9EAB99}" destId="{98904A17-ECBB-4816-8B42-7217E34C94AF}" srcOrd="1" destOrd="0" presId="urn:microsoft.com/office/officeart/2018/2/layout/IconVerticalSolidList"/>
    <dgm:cxn modelId="{2A277C52-E6BD-4428-9D69-9793A83FD7BA}" type="presParOf" srcId="{27000898-56E5-4E96-A1C5-45FF2A9EAB99}" destId="{24B67176-5558-40F1-A5BB-887ABEB8FB4E}" srcOrd="2" destOrd="0" presId="urn:microsoft.com/office/officeart/2018/2/layout/IconVerticalSolidList"/>
    <dgm:cxn modelId="{1FC1D617-02D0-4782-AB90-04D2742BD2C1}" type="presParOf" srcId="{27000898-56E5-4E96-A1C5-45FF2A9EAB99}" destId="{53241F60-A347-47B4-BE12-815554E04AB9}" srcOrd="3" destOrd="0" presId="urn:microsoft.com/office/officeart/2018/2/layout/IconVerticalSolidList"/>
    <dgm:cxn modelId="{9A02E751-A1CA-4042-8A67-79748AC14FBC}" type="presParOf" srcId="{27000898-56E5-4E96-A1C5-45FF2A9EAB99}" destId="{7046BECC-D19F-41D8-87CD-33D3DB064E2A}"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82687-9D53-4903-BC6D-382B414AF814}">
      <dsp:nvSpPr>
        <dsp:cNvPr id="0" name=""/>
        <dsp:cNvSpPr/>
      </dsp:nvSpPr>
      <dsp:spPr>
        <a:xfrm>
          <a:off x="-45014" y="9757"/>
          <a:ext cx="4480560" cy="7219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E1BCDB-83F4-4941-84C5-224965EAEFA2}">
      <dsp:nvSpPr>
        <dsp:cNvPr id="0" name=""/>
        <dsp:cNvSpPr/>
      </dsp:nvSpPr>
      <dsp:spPr>
        <a:xfrm>
          <a:off x="173381" y="172200"/>
          <a:ext cx="397083" cy="3970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26ECE4-C636-4872-A352-64EA940A7C7C}">
      <dsp:nvSpPr>
        <dsp:cNvPr id="0" name=""/>
        <dsp:cNvSpPr/>
      </dsp:nvSpPr>
      <dsp:spPr>
        <a:xfrm>
          <a:off x="788860" y="9757"/>
          <a:ext cx="2016252"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800100">
            <a:lnSpc>
              <a:spcPct val="100000"/>
            </a:lnSpc>
            <a:spcBef>
              <a:spcPct val="0"/>
            </a:spcBef>
            <a:spcAft>
              <a:spcPct val="35000"/>
            </a:spcAft>
            <a:buNone/>
          </a:pPr>
          <a:r>
            <a:rPr lang="en-US" sz="1800" kern="1200" baseline="0"/>
            <a:t>Easter Egg Hunts </a:t>
          </a:r>
          <a:endParaRPr lang="en-US" sz="1800" kern="1200"/>
        </a:p>
      </dsp:txBody>
      <dsp:txXfrm>
        <a:off x="788860" y="9757"/>
        <a:ext cx="2016252" cy="721970"/>
      </dsp:txXfrm>
    </dsp:sp>
    <dsp:sp modelId="{1927FFA0-2C5B-44C5-A576-626E10CE54E2}">
      <dsp:nvSpPr>
        <dsp:cNvPr id="0" name=""/>
        <dsp:cNvSpPr/>
      </dsp:nvSpPr>
      <dsp:spPr>
        <a:xfrm>
          <a:off x="2620691" y="9757"/>
          <a:ext cx="1812122"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488950">
            <a:lnSpc>
              <a:spcPct val="100000"/>
            </a:lnSpc>
            <a:spcBef>
              <a:spcPct val="0"/>
            </a:spcBef>
            <a:spcAft>
              <a:spcPct val="35000"/>
            </a:spcAft>
            <a:buNone/>
          </a:pPr>
          <a:r>
            <a:rPr lang="en-US" sz="1100" kern="1200"/>
            <a:t>April 8, 2023</a:t>
          </a:r>
        </a:p>
        <a:p>
          <a:pPr marL="0" lvl="0" indent="0" algn="l" defTabSz="488950">
            <a:lnSpc>
              <a:spcPct val="100000"/>
            </a:lnSpc>
            <a:spcBef>
              <a:spcPct val="0"/>
            </a:spcBef>
            <a:spcAft>
              <a:spcPct val="35000"/>
            </a:spcAft>
            <a:buNone/>
          </a:pPr>
          <a:r>
            <a:rPr lang="en-US" sz="1100" kern="1200"/>
            <a:t>Kids – 10:00 a.m. SHARP</a:t>
          </a:r>
        </a:p>
        <a:p>
          <a:pPr marL="0" lvl="0" indent="0" algn="l" defTabSz="488950">
            <a:lnSpc>
              <a:spcPct val="100000"/>
            </a:lnSpc>
            <a:spcBef>
              <a:spcPct val="0"/>
            </a:spcBef>
            <a:spcAft>
              <a:spcPct val="35000"/>
            </a:spcAft>
            <a:buNone/>
          </a:pPr>
          <a:r>
            <a:rPr lang="en-US" sz="1100" kern="1200"/>
            <a:t>Teens – Dusk (~8 p.m.)</a:t>
          </a:r>
        </a:p>
      </dsp:txBody>
      <dsp:txXfrm>
        <a:off x="2620691" y="9757"/>
        <a:ext cx="1812122" cy="721970"/>
      </dsp:txXfrm>
    </dsp:sp>
    <dsp:sp modelId="{27E6BC81-CF90-4DAE-AC75-B117DDA478FB}">
      <dsp:nvSpPr>
        <dsp:cNvPr id="0" name=""/>
        <dsp:cNvSpPr/>
      </dsp:nvSpPr>
      <dsp:spPr>
        <a:xfrm>
          <a:off x="-45014" y="912220"/>
          <a:ext cx="4480560" cy="7219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38A551-975B-4CCC-8C66-34CDA293340E}">
      <dsp:nvSpPr>
        <dsp:cNvPr id="0" name=""/>
        <dsp:cNvSpPr/>
      </dsp:nvSpPr>
      <dsp:spPr>
        <a:xfrm>
          <a:off x="173381" y="1074663"/>
          <a:ext cx="397083" cy="3970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F6B6C2-8761-4BA0-86CC-70A5C98CB578}">
      <dsp:nvSpPr>
        <dsp:cNvPr id="0" name=""/>
        <dsp:cNvSpPr/>
      </dsp:nvSpPr>
      <dsp:spPr>
        <a:xfrm>
          <a:off x="788860" y="912220"/>
          <a:ext cx="2016252"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800100">
            <a:lnSpc>
              <a:spcPct val="100000"/>
            </a:lnSpc>
            <a:spcBef>
              <a:spcPct val="0"/>
            </a:spcBef>
            <a:spcAft>
              <a:spcPct val="35000"/>
            </a:spcAft>
            <a:buNone/>
          </a:pPr>
          <a:r>
            <a:rPr lang="en-US" sz="1800" kern="1200" baseline="0"/>
            <a:t>Pool Opening</a:t>
          </a:r>
          <a:endParaRPr lang="en-US" sz="1800" kern="1200"/>
        </a:p>
      </dsp:txBody>
      <dsp:txXfrm>
        <a:off x="788860" y="912220"/>
        <a:ext cx="2016252" cy="721970"/>
      </dsp:txXfrm>
    </dsp:sp>
    <dsp:sp modelId="{B00B7088-F929-4CDB-A746-B48233FB3E8B}">
      <dsp:nvSpPr>
        <dsp:cNvPr id="0" name=""/>
        <dsp:cNvSpPr/>
      </dsp:nvSpPr>
      <dsp:spPr>
        <a:xfrm>
          <a:off x="2805112" y="912220"/>
          <a:ext cx="1628801"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488950">
            <a:lnSpc>
              <a:spcPct val="100000"/>
            </a:lnSpc>
            <a:spcBef>
              <a:spcPct val="0"/>
            </a:spcBef>
            <a:spcAft>
              <a:spcPct val="35000"/>
            </a:spcAft>
            <a:buNone/>
          </a:pPr>
          <a:r>
            <a:rPr lang="en-US" sz="1100" kern="1200"/>
            <a:t>Sat. May 27, 2023</a:t>
          </a:r>
        </a:p>
      </dsp:txBody>
      <dsp:txXfrm>
        <a:off x="2805112" y="912220"/>
        <a:ext cx="1628801" cy="721970"/>
      </dsp:txXfrm>
    </dsp:sp>
    <dsp:sp modelId="{FE52C81C-21E3-4F4C-A4FF-ECE7A59038E2}">
      <dsp:nvSpPr>
        <dsp:cNvPr id="0" name=""/>
        <dsp:cNvSpPr/>
      </dsp:nvSpPr>
      <dsp:spPr>
        <a:xfrm>
          <a:off x="-45014" y="1814683"/>
          <a:ext cx="4480560" cy="7219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CC2C1A-89D3-4712-A951-5F519D73F258}">
      <dsp:nvSpPr>
        <dsp:cNvPr id="0" name=""/>
        <dsp:cNvSpPr/>
      </dsp:nvSpPr>
      <dsp:spPr>
        <a:xfrm>
          <a:off x="173381" y="1977126"/>
          <a:ext cx="397083" cy="3970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72F2E-8019-4061-9D87-C5E82566F47D}">
      <dsp:nvSpPr>
        <dsp:cNvPr id="0" name=""/>
        <dsp:cNvSpPr/>
      </dsp:nvSpPr>
      <dsp:spPr>
        <a:xfrm>
          <a:off x="788860" y="1814683"/>
          <a:ext cx="2016252"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800100">
            <a:lnSpc>
              <a:spcPct val="100000"/>
            </a:lnSpc>
            <a:spcBef>
              <a:spcPct val="0"/>
            </a:spcBef>
            <a:spcAft>
              <a:spcPct val="35000"/>
            </a:spcAft>
            <a:buNone/>
          </a:pPr>
          <a:r>
            <a:rPr lang="en-US" sz="1800" kern="1200" baseline="0"/>
            <a:t>Deck Party</a:t>
          </a:r>
          <a:endParaRPr lang="en-US" sz="1800" kern="1200"/>
        </a:p>
      </dsp:txBody>
      <dsp:txXfrm>
        <a:off x="788860" y="1814683"/>
        <a:ext cx="2016252" cy="721970"/>
      </dsp:txXfrm>
    </dsp:sp>
    <dsp:sp modelId="{DCB65EE0-600E-4442-879F-E09BAEBD35C7}">
      <dsp:nvSpPr>
        <dsp:cNvPr id="0" name=""/>
        <dsp:cNvSpPr/>
      </dsp:nvSpPr>
      <dsp:spPr>
        <a:xfrm>
          <a:off x="2805112" y="1814683"/>
          <a:ext cx="1628801"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488950">
            <a:lnSpc>
              <a:spcPct val="100000"/>
            </a:lnSpc>
            <a:spcBef>
              <a:spcPct val="0"/>
            </a:spcBef>
            <a:spcAft>
              <a:spcPct val="35000"/>
            </a:spcAft>
            <a:buNone/>
          </a:pPr>
          <a:r>
            <a:rPr lang="en-US" sz="1100" kern="1200"/>
            <a:t>July TBD</a:t>
          </a:r>
        </a:p>
      </dsp:txBody>
      <dsp:txXfrm>
        <a:off x="2805112" y="1814683"/>
        <a:ext cx="1628801" cy="721970"/>
      </dsp:txXfrm>
    </dsp:sp>
    <dsp:sp modelId="{67C05DD3-17E6-4EEB-8E51-DC0FED158F61}">
      <dsp:nvSpPr>
        <dsp:cNvPr id="0" name=""/>
        <dsp:cNvSpPr/>
      </dsp:nvSpPr>
      <dsp:spPr>
        <a:xfrm>
          <a:off x="-45014" y="2717146"/>
          <a:ext cx="4480560" cy="7219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DC1DDA-73DF-477F-A06C-2D725510C459}">
      <dsp:nvSpPr>
        <dsp:cNvPr id="0" name=""/>
        <dsp:cNvSpPr/>
      </dsp:nvSpPr>
      <dsp:spPr>
        <a:xfrm>
          <a:off x="173381" y="2879589"/>
          <a:ext cx="397083" cy="3970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1EF63E-F059-43B3-8918-388C6DA0CD9E}">
      <dsp:nvSpPr>
        <dsp:cNvPr id="0" name=""/>
        <dsp:cNvSpPr/>
      </dsp:nvSpPr>
      <dsp:spPr>
        <a:xfrm>
          <a:off x="788860" y="2717146"/>
          <a:ext cx="2016252"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800100">
            <a:lnSpc>
              <a:spcPct val="100000"/>
            </a:lnSpc>
            <a:spcBef>
              <a:spcPct val="0"/>
            </a:spcBef>
            <a:spcAft>
              <a:spcPct val="35000"/>
            </a:spcAft>
            <a:buNone/>
          </a:pPr>
          <a:r>
            <a:rPr lang="en-US" sz="1800" kern="1200" baseline="0"/>
            <a:t>Kingsgate Days</a:t>
          </a:r>
          <a:endParaRPr lang="en-US" sz="1800" kern="1200"/>
        </a:p>
      </dsp:txBody>
      <dsp:txXfrm>
        <a:off x="788860" y="2717146"/>
        <a:ext cx="2016252" cy="721970"/>
      </dsp:txXfrm>
    </dsp:sp>
    <dsp:sp modelId="{38AABEFC-7D3A-4E32-A0EB-67D3CD5A421E}">
      <dsp:nvSpPr>
        <dsp:cNvPr id="0" name=""/>
        <dsp:cNvSpPr/>
      </dsp:nvSpPr>
      <dsp:spPr>
        <a:xfrm>
          <a:off x="2805112" y="2717146"/>
          <a:ext cx="1628801"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488950">
            <a:lnSpc>
              <a:spcPct val="100000"/>
            </a:lnSpc>
            <a:spcBef>
              <a:spcPct val="0"/>
            </a:spcBef>
            <a:spcAft>
              <a:spcPct val="35000"/>
            </a:spcAft>
            <a:buNone/>
          </a:pPr>
          <a:r>
            <a:rPr lang="en-US" sz="1100" kern="1200" dirty="0"/>
            <a:t>Aug TBD</a:t>
          </a:r>
        </a:p>
      </dsp:txBody>
      <dsp:txXfrm>
        <a:off x="2805112" y="2717146"/>
        <a:ext cx="1628801" cy="721970"/>
      </dsp:txXfrm>
    </dsp:sp>
    <dsp:sp modelId="{8D28CAA9-F3D4-4B2A-BA6B-7E66CB9E7A81}">
      <dsp:nvSpPr>
        <dsp:cNvPr id="0" name=""/>
        <dsp:cNvSpPr/>
      </dsp:nvSpPr>
      <dsp:spPr>
        <a:xfrm>
          <a:off x="-45014" y="3619609"/>
          <a:ext cx="4480560" cy="7219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904A17-ECBB-4816-8B42-7217E34C94AF}">
      <dsp:nvSpPr>
        <dsp:cNvPr id="0" name=""/>
        <dsp:cNvSpPr/>
      </dsp:nvSpPr>
      <dsp:spPr>
        <a:xfrm>
          <a:off x="173381" y="3782052"/>
          <a:ext cx="397083" cy="3970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241F60-A347-47B4-BE12-815554E04AB9}">
      <dsp:nvSpPr>
        <dsp:cNvPr id="0" name=""/>
        <dsp:cNvSpPr/>
      </dsp:nvSpPr>
      <dsp:spPr>
        <a:xfrm>
          <a:off x="788860" y="3619609"/>
          <a:ext cx="2016252"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800100">
            <a:lnSpc>
              <a:spcPct val="100000"/>
            </a:lnSpc>
            <a:spcBef>
              <a:spcPct val="0"/>
            </a:spcBef>
            <a:spcAft>
              <a:spcPct val="35000"/>
            </a:spcAft>
            <a:buNone/>
          </a:pPr>
          <a:r>
            <a:rPr lang="en-US" sz="1800" kern="1200" baseline="0"/>
            <a:t>Movie in the Park</a:t>
          </a:r>
          <a:endParaRPr lang="en-US" sz="1800" kern="1200"/>
        </a:p>
      </dsp:txBody>
      <dsp:txXfrm>
        <a:off x="788860" y="3619609"/>
        <a:ext cx="2016252" cy="721970"/>
      </dsp:txXfrm>
    </dsp:sp>
    <dsp:sp modelId="{7046BECC-D19F-41D8-87CD-33D3DB064E2A}">
      <dsp:nvSpPr>
        <dsp:cNvPr id="0" name=""/>
        <dsp:cNvSpPr/>
      </dsp:nvSpPr>
      <dsp:spPr>
        <a:xfrm>
          <a:off x="2805112" y="3619609"/>
          <a:ext cx="1628801"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488950">
            <a:lnSpc>
              <a:spcPct val="100000"/>
            </a:lnSpc>
            <a:spcBef>
              <a:spcPct val="0"/>
            </a:spcBef>
            <a:spcAft>
              <a:spcPct val="35000"/>
            </a:spcAft>
            <a:buNone/>
          </a:pPr>
          <a:r>
            <a:rPr lang="en-US" sz="1100" kern="1200" dirty="0"/>
            <a:t>Fri, Aug 18, 2023</a:t>
          </a:r>
        </a:p>
      </dsp:txBody>
      <dsp:txXfrm>
        <a:off x="2805112" y="3619609"/>
        <a:ext cx="1628801" cy="72197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4D6E30A4-5442-4B34-9D0A-AB670C649194}" type="datetimeFigureOut">
              <a:rPr lang="en-US" smtClean="0"/>
              <a:t>2/13/2023</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BC1E37B8-9A38-41D6-9035-9150E8B0984F}"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7717645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6E30A4-5442-4B34-9D0A-AB670C649194}"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E37B8-9A38-41D6-9035-9150E8B0984F}" type="slidenum">
              <a:rPr lang="en-US" smtClean="0"/>
              <a:t>‹#›</a:t>
            </a:fld>
            <a:endParaRPr lang="en-US"/>
          </a:p>
        </p:txBody>
      </p:sp>
    </p:spTree>
    <p:extLst>
      <p:ext uri="{BB962C8B-B14F-4D97-AF65-F5344CB8AC3E}">
        <p14:creationId xmlns:p14="http://schemas.microsoft.com/office/powerpoint/2010/main" val="1904799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6E30A4-5442-4B34-9D0A-AB670C649194}"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E37B8-9A38-41D6-9035-9150E8B0984F}" type="slidenum">
              <a:rPr lang="en-US" smtClean="0"/>
              <a:t>‹#›</a:t>
            </a:fld>
            <a:endParaRPr lang="en-US"/>
          </a:p>
        </p:txBody>
      </p:sp>
    </p:spTree>
    <p:extLst>
      <p:ext uri="{BB962C8B-B14F-4D97-AF65-F5344CB8AC3E}">
        <p14:creationId xmlns:p14="http://schemas.microsoft.com/office/powerpoint/2010/main" val="3501625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6E30A4-5442-4B34-9D0A-AB670C649194}"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E37B8-9A38-41D6-9035-9150E8B0984F}" type="slidenum">
              <a:rPr lang="en-US" smtClean="0"/>
              <a:t>‹#›</a:t>
            </a:fld>
            <a:endParaRPr lang="en-US"/>
          </a:p>
        </p:txBody>
      </p:sp>
    </p:spTree>
    <p:extLst>
      <p:ext uri="{BB962C8B-B14F-4D97-AF65-F5344CB8AC3E}">
        <p14:creationId xmlns:p14="http://schemas.microsoft.com/office/powerpoint/2010/main" val="96141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6E30A4-5442-4B34-9D0A-AB670C649194}"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E37B8-9A38-41D6-9035-9150E8B0984F}"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919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6E30A4-5442-4B34-9D0A-AB670C649194}"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E37B8-9A38-41D6-9035-9150E8B0984F}" type="slidenum">
              <a:rPr lang="en-US" smtClean="0"/>
              <a:t>‹#›</a:t>
            </a:fld>
            <a:endParaRPr lang="en-US"/>
          </a:p>
        </p:txBody>
      </p:sp>
    </p:spTree>
    <p:extLst>
      <p:ext uri="{BB962C8B-B14F-4D97-AF65-F5344CB8AC3E}">
        <p14:creationId xmlns:p14="http://schemas.microsoft.com/office/powerpoint/2010/main" val="1738116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6E30A4-5442-4B34-9D0A-AB670C649194}" type="datetimeFigureOut">
              <a:rPr lang="en-US" smtClean="0"/>
              <a:t>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1E37B8-9A38-41D6-9035-9150E8B0984F}" type="slidenum">
              <a:rPr lang="en-US" smtClean="0"/>
              <a:t>‹#›</a:t>
            </a:fld>
            <a:endParaRPr lang="en-US"/>
          </a:p>
        </p:txBody>
      </p:sp>
    </p:spTree>
    <p:extLst>
      <p:ext uri="{BB962C8B-B14F-4D97-AF65-F5344CB8AC3E}">
        <p14:creationId xmlns:p14="http://schemas.microsoft.com/office/powerpoint/2010/main" val="3157547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6E30A4-5442-4B34-9D0A-AB670C649194}" type="datetimeFigureOut">
              <a:rPr lang="en-US" smtClean="0"/>
              <a:t>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1E37B8-9A38-41D6-9035-9150E8B0984F}" type="slidenum">
              <a:rPr lang="en-US" smtClean="0"/>
              <a:t>‹#›</a:t>
            </a:fld>
            <a:endParaRPr lang="en-US"/>
          </a:p>
        </p:txBody>
      </p:sp>
    </p:spTree>
    <p:extLst>
      <p:ext uri="{BB962C8B-B14F-4D97-AF65-F5344CB8AC3E}">
        <p14:creationId xmlns:p14="http://schemas.microsoft.com/office/powerpoint/2010/main" val="251968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6E30A4-5442-4B34-9D0A-AB670C649194}" type="datetimeFigureOut">
              <a:rPr lang="en-US" smtClean="0"/>
              <a:t>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1E37B8-9A38-41D6-9035-9150E8B0984F}" type="slidenum">
              <a:rPr lang="en-US" smtClean="0"/>
              <a:t>‹#›</a:t>
            </a:fld>
            <a:endParaRPr lang="en-US"/>
          </a:p>
        </p:txBody>
      </p:sp>
    </p:spTree>
    <p:extLst>
      <p:ext uri="{BB962C8B-B14F-4D97-AF65-F5344CB8AC3E}">
        <p14:creationId xmlns:p14="http://schemas.microsoft.com/office/powerpoint/2010/main" val="83022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6E30A4-5442-4B34-9D0A-AB670C649194}"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E37B8-9A38-41D6-9035-9150E8B0984F}" type="slidenum">
              <a:rPr lang="en-US" smtClean="0"/>
              <a:t>‹#›</a:t>
            </a:fld>
            <a:endParaRPr lang="en-US"/>
          </a:p>
        </p:txBody>
      </p:sp>
    </p:spTree>
    <p:extLst>
      <p:ext uri="{BB962C8B-B14F-4D97-AF65-F5344CB8AC3E}">
        <p14:creationId xmlns:p14="http://schemas.microsoft.com/office/powerpoint/2010/main" val="2899714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6E30A4-5442-4B34-9D0A-AB670C649194}"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E37B8-9A38-41D6-9035-9150E8B0984F}" type="slidenum">
              <a:rPr lang="en-US" smtClean="0"/>
              <a:t>‹#›</a:t>
            </a:fld>
            <a:endParaRPr lang="en-US"/>
          </a:p>
        </p:txBody>
      </p:sp>
    </p:spTree>
    <p:extLst>
      <p:ext uri="{BB962C8B-B14F-4D97-AF65-F5344CB8AC3E}">
        <p14:creationId xmlns:p14="http://schemas.microsoft.com/office/powerpoint/2010/main" val="156081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4D6E30A4-5442-4B34-9D0A-AB670C649194}" type="datetimeFigureOut">
              <a:rPr lang="en-US" smtClean="0"/>
              <a:t>2/13/2023</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BC1E37B8-9A38-41D6-9035-9150E8B0984F}" type="slidenum">
              <a:rPr lang="en-US" smtClean="0"/>
              <a:t>‹#›</a:t>
            </a:fld>
            <a:endParaRPr lang="en-US"/>
          </a:p>
        </p:txBody>
      </p:sp>
    </p:spTree>
    <p:extLst>
      <p:ext uri="{BB962C8B-B14F-4D97-AF65-F5344CB8AC3E}">
        <p14:creationId xmlns:p14="http://schemas.microsoft.com/office/powerpoint/2010/main" val="121873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hyperlink" Target="mailto:KingsgateCares@gmail.com"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KingsgateCares@gmail.com"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Registrar.kingsgateroyals@gmail.com" TargetMode="External"/><Relationship Id="rId2" Type="http://schemas.openxmlformats.org/officeDocument/2006/relationships/hyperlink" Target="https://kingsgateroyals.wordpres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spreadsheets/d/12fO-7B34y5AwJbnfBymo305SwGlFy_Tg/edit?usp=share_link&amp;ouid=118140430714135643770&amp;rtpof=true&amp;sd=true" TargetMode="External"/><Relationship Id="rId2" Type="http://schemas.openxmlformats.org/officeDocument/2006/relationships/hyperlink" Target="https://docs.google.com/spreadsheets/d/12fU0WWeqF-R9ZFk4BkB5p0OeBHeifa5x/edit?usp=share_link&amp;ouid=118140430714135643770&amp;rtpof=true&amp;sd=tru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drive.google.com/file/d/13gmbYaHsnrAWMOHWj-1nti9HwjK9GFNi/view?usp=share_lin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31F1D-04C9-4563-85ED-860C530B62B4}"/>
              </a:ext>
            </a:extLst>
          </p:cNvPr>
          <p:cNvSpPr>
            <a:spLocks noGrp="1"/>
          </p:cNvSpPr>
          <p:nvPr>
            <p:ph type="ctrTitle"/>
          </p:nvPr>
        </p:nvSpPr>
        <p:spPr/>
        <p:txBody>
          <a:bodyPr/>
          <a:lstStyle/>
          <a:p>
            <a:r>
              <a:rPr lang="en-US"/>
              <a:t>2023 Annual Meeting</a:t>
            </a:r>
          </a:p>
        </p:txBody>
      </p:sp>
      <p:sp>
        <p:nvSpPr>
          <p:cNvPr id="3" name="Subtitle 2">
            <a:extLst>
              <a:ext uri="{FF2B5EF4-FFF2-40B4-BE49-F238E27FC236}">
                <a16:creationId xmlns:a16="http://schemas.microsoft.com/office/drawing/2014/main" id="{FB00247E-7E4D-4930-B2E3-DBB09AD7190A}"/>
              </a:ext>
            </a:extLst>
          </p:cNvPr>
          <p:cNvSpPr>
            <a:spLocks noGrp="1"/>
          </p:cNvSpPr>
          <p:nvPr>
            <p:ph type="subTitle" idx="1"/>
          </p:nvPr>
        </p:nvSpPr>
        <p:spPr/>
        <p:txBody>
          <a:bodyPr/>
          <a:lstStyle/>
          <a:p>
            <a:r>
              <a:rPr lang="en-US"/>
              <a:t>Kingsgate Highlands 1 &amp; 2 Homes Association</a:t>
            </a:r>
          </a:p>
          <a:p>
            <a:r>
              <a:rPr lang="en-US"/>
              <a:t>February 13, 2023</a:t>
            </a:r>
          </a:p>
        </p:txBody>
      </p:sp>
      <p:sp>
        <p:nvSpPr>
          <p:cNvPr id="4" name="TextBox 3">
            <a:extLst>
              <a:ext uri="{FF2B5EF4-FFF2-40B4-BE49-F238E27FC236}">
                <a16:creationId xmlns:a16="http://schemas.microsoft.com/office/drawing/2014/main" id="{E2705775-73B7-4218-9F9B-F396B4DB1DD1}"/>
              </a:ext>
            </a:extLst>
          </p:cNvPr>
          <p:cNvSpPr txBox="1"/>
          <p:nvPr/>
        </p:nvSpPr>
        <p:spPr>
          <a:xfrm>
            <a:off x="8326628" y="5347811"/>
            <a:ext cx="2654300" cy="369332"/>
          </a:xfrm>
          <a:prstGeom prst="rect">
            <a:avLst/>
          </a:prstGeom>
          <a:noFill/>
        </p:spPr>
        <p:txBody>
          <a:bodyPr wrap="square" rtlCol="0">
            <a:spAutoFit/>
          </a:bodyPr>
          <a:lstStyle/>
          <a:p>
            <a:r>
              <a:rPr lang="en-US"/>
              <a:t>Start Time: 7:05pm</a:t>
            </a:r>
          </a:p>
        </p:txBody>
      </p:sp>
    </p:spTree>
    <p:extLst>
      <p:ext uri="{BB962C8B-B14F-4D97-AF65-F5344CB8AC3E}">
        <p14:creationId xmlns:p14="http://schemas.microsoft.com/office/powerpoint/2010/main" val="2935561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06B5C-4CE3-4C97-84DA-6063BC433841}"/>
              </a:ext>
            </a:extLst>
          </p:cNvPr>
          <p:cNvSpPr>
            <a:spLocks noGrp="1"/>
          </p:cNvSpPr>
          <p:nvPr>
            <p:ph type="title"/>
          </p:nvPr>
        </p:nvSpPr>
        <p:spPr/>
        <p:txBody>
          <a:bodyPr/>
          <a:lstStyle/>
          <a:p>
            <a:r>
              <a:rPr lang="en-US"/>
              <a:t>Park and Pool</a:t>
            </a:r>
          </a:p>
        </p:txBody>
      </p:sp>
      <p:sp>
        <p:nvSpPr>
          <p:cNvPr id="3" name="Content Placeholder 2">
            <a:extLst>
              <a:ext uri="{FF2B5EF4-FFF2-40B4-BE49-F238E27FC236}">
                <a16:creationId xmlns:a16="http://schemas.microsoft.com/office/drawing/2014/main" id="{862F607D-739B-4114-954D-6A43DE5C4896}"/>
              </a:ext>
            </a:extLst>
          </p:cNvPr>
          <p:cNvSpPr>
            <a:spLocks noGrp="1"/>
          </p:cNvSpPr>
          <p:nvPr>
            <p:ph idx="1"/>
          </p:nvPr>
        </p:nvSpPr>
        <p:spPr/>
        <p:txBody>
          <a:bodyPr vert="horz" lIns="91440" tIns="45720" rIns="91440" bIns="45720" rtlCol="0" anchor="t">
            <a:normAutofit fontScale="92500" lnSpcReduction="20000"/>
          </a:bodyPr>
          <a:lstStyle/>
          <a:p>
            <a:r>
              <a:rPr lang="en-US"/>
              <a:t>Done in 2022</a:t>
            </a:r>
          </a:p>
          <a:p>
            <a:pPr lvl="1"/>
            <a:r>
              <a:rPr lang="en-US"/>
              <a:t>Replace Locker Room Heaters</a:t>
            </a:r>
          </a:p>
          <a:p>
            <a:pPr lvl="1"/>
            <a:r>
              <a:rPr lang="en-US"/>
              <a:t>New Signage in Park</a:t>
            </a:r>
          </a:p>
          <a:p>
            <a:pPr lvl="1"/>
            <a:r>
              <a:rPr lang="en-US"/>
              <a:t>New Canopies</a:t>
            </a:r>
          </a:p>
          <a:p>
            <a:r>
              <a:rPr lang="en-US"/>
              <a:t>Planned for 2023</a:t>
            </a:r>
          </a:p>
          <a:p>
            <a:pPr lvl="1"/>
            <a:r>
              <a:rPr lang="en-US"/>
              <a:t>Resurfacing Pool (April - $83k)</a:t>
            </a:r>
          </a:p>
          <a:p>
            <a:pPr lvl="1"/>
            <a:r>
              <a:rPr lang="en-US"/>
              <a:t>Tennis/Pickleball Court Improvements (Spring)</a:t>
            </a:r>
          </a:p>
          <a:p>
            <a:pPr lvl="1"/>
            <a:r>
              <a:rPr lang="en-US"/>
              <a:t>Address Drainage Problems in Playground Area (Spring Work Party)</a:t>
            </a:r>
          </a:p>
          <a:p>
            <a:pPr lvl="1"/>
            <a:r>
              <a:rPr lang="en-US">
                <a:solidFill>
                  <a:srgbClr val="000000"/>
                </a:solidFill>
              </a:rPr>
              <a:t>Flagpole lighting (Spring)</a:t>
            </a:r>
          </a:p>
          <a:p>
            <a:r>
              <a:rPr lang="en-US"/>
              <a:t>Upcoming and Future Items</a:t>
            </a:r>
          </a:p>
          <a:p>
            <a:pPr lvl="1"/>
            <a:r>
              <a:rPr lang="en-US"/>
              <a:t>P1: Replace Pool Coping and Waterline Tiles (Budget $40k)</a:t>
            </a:r>
          </a:p>
          <a:p>
            <a:pPr lvl="1"/>
            <a:r>
              <a:rPr lang="en-US"/>
              <a:t>P2: Fence on North side of park (Parking Lot)</a:t>
            </a:r>
          </a:p>
          <a:p>
            <a:pPr lvl="1"/>
            <a:r>
              <a:rPr lang="en-US"/>
              <a:t>P3: Replace the retaining wall next to the tennis courts</a:t>
            </a:r>
          </a:p>
          <a:p>
            <a:pPr lvl="1"/>
            <a:r>
              <a:rPr lang="en-US"/>
              <a:t>P3: Replace the picnic shelter</a:t>
            </a:r>
          </a:p>
          <a:p>
            <a:pPr lvl="1"/>
            <a:r>
              <a:rPr lang="en-US"/>
              <a:t>P3: Replant the NE 137 planter</a:t>
            </a:r>
          </a:p>
          <a:p>
            <a:pPr lvl="1"/>
            <a:r>
              <a:rPr lang="en-US"/>
              <a:t>P3: Permanent Garbage Containers</a:t>
            </a:r>
          </a:p>
        </p:txBody>
      </p:sp>
    </p:spTree>
    <p:extLst>
      <p:ext uri="{BB962C8B-B14F-4D97-AF65-F5344CB8AC3E}">
        <p14:creationId xmlns:p14="http://schemas.microsoft.com/office/powerpoint/2010/main" val="8294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A2F7F-C3DB-4E79-8248-E4FC3D4053D7}"/>
              </a:ext>
            </a:extLst>
          </p:cNvPr>
          <p:cNvSpPr>
            <a:spLocks noGrp="1"/>
          </p:cNvSpPr>
          <p:nvPr>
            <p:ph type="title"/>
          </p:nvPr>
        </p:nvSpPr>
        <p:spPr/>
        <p:txBody>
          <a:bodyPr/>
          <a:lstStyle/>
          <a:p>
            <a:r>
              <a:rPr lang="en-US"/>
              <a:t>10 Year Project Review</a:t>
            </a:r>
          </a:p>
        </p:txBody>
      </p:sp>
      <p:sp>
        <p:nvSpPr>
          <p:cNvPr id="3" name="Content Placeholder 2">
            <a:extLst>
              <a:ext uri="{FF2B5EF4-FFF2-40B4-BE49-F238E27FC236}">
                <a16:creationId xmlns:a16="http://schemas.microsoft.com/office/drawing/2014/main" id="{4D42E343-F5F5-4CBF-BA82-AD2A4A138326}"/>
              </a:ext>
            </a:extLst>
          </p:cNvPr>
          <p:cNvSpPr>
            <a:spLocks noGrp="1"/>
          </p:cNvSpPr>
          <p:nvPr>
            <p:ph idx="1"/>
          </p:nvPr>
        </p:nvSpPr>
        <p:spPr/>
        <p:txBody>
          <a:bodyPr vert="horz" lIns="91440" tIns="45720" rIns="91440" bIns="45720" numCol="2" rtlCol="0" anchor="t">
            <a:normAutofit/>
          </a:bodyPr>
          <a:lstStyle/>
          <a:p>
            <a:r>
              <a:rPr lang="en-US" sz="2000"/>
              <a:t>Repaired the 118th AVE retaining wall and sink hole under the sidewalk</a:t>
            </a:r>
          </a:p>
          <a:p>
            <a:r>
              <a:rPr lang="en-US" sz="2000"/>
              <a:t>Parking Lot replacement</a:t>
            </a:r>
          </a:p>
          <a:p>
            <a:r>
              <a:rPr lang="en-US" sz="2000"/>
              <a:t>Resurfaced the tennis courts</a:t>
            </a:r>
          </a:p>
          <a:p>
            <a:r>
              <a:rPr lang="en-US" sz="2000"/>
              <a:t>New pool boilers</a:t>
            </a:r>
          </a:p>
          <a:p>
            <a:r>
              <a:rPr lang="en-US" sz="2000"/>
              <a:t>New pool pump</a:t>
            </a:r>
          </a:p>
          <a:p>
            <a:r>
              <a:rPr lang="en-US" sz="2000"/>
              <a:t>New pool house paint (interior/exterior)</a:t>
            </a:r>
          </a:p>
          <a:p>
            <a:r>
              <a:rPr lang="en-US" sz="2000"/>
              <a:t>Lifeguard office refurbish</a:t>
            </a:r>
          </a:p>
          <a:p>
            <a:r>
              <a:rPr lang="en-US">
                <a:ea typeface="+mn-lt"/>
                <a:cs typeface="+mn-lt"/>
              </a:rPr>
              <a:t>New fence surrounding the park</a:t>
            </a:r>
          </a:p>
          <a:p>
            <a:r>
              <a:rPr lang="en-US">
                <a:ea typeface="+mn-lt"/>
                <a:cs typeface="+mn-lt"/>
              </a:rPr>
              <a:t>Replanting of the planter on 118th AVE</a:t>
            </a:r>
          </a:p>
          <a:p>
            <a:r>
              <a:rPr lang="en-US">
                <a:ea typeface="+mn-lt"/>
                <a:cs typeface="+mn-lt"/>
              </a:rPr>
              <a:t>New pool filters</a:t>
            </a:r>
          </a:p>
          <a:p>
            <a:r>
              <a:rPr lang="en-US">
                <a:ea typeface="+mn-lt"/>
                <a:cs typeface="+mn-lt"/>
              </a:rPr>
              <a:t>Shed expansion</a:t>
            </a:r>
          </a:p>
          <a:p>
            <a:r>
              <a:rPr lang="en-US">
                <a:ea typeface="+mn-lt"/>
                <a:cs typeface="+mn-lt"/>
              </a:rPr>
              <a:t>150 yards of playground chips</a:t>
            </a:r>
          </a:p>
          <a:p>
            <a:r>
              <a:rPr lang="en-US">
                <a:ea typeface="+mn-lt"/>
                <a:cs typeface="+mn-lt"/>
              </a:rPr>
              <a:t>New locker room heaters</a:t>
            </a:r>
            <a:endParaRPr lang="en-US"/>
          </a:p>
          <a:p>
            <a:endParaRPr lang="en-US"/>
          </a:p>
        </p:txBody>
      </p:sp>
    </p:spTree>
    <p:extLst>
      <p:ext uri="{BB962C8B-B14F-4D97-AF65-F5344CB8AC3E}">
        <p14:creationId xmlns:p14="http://schemas.microsoft.com/office/powerpoint/2010/main" val="2929094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E694-AB59-4911-C69D-7086B3E2F0F8}"/>
              </a:ext>
            </a:extLst>
          </p:cNvPr>
          <p:cNvSpPr>
            <a:spLocks noGrp="1"/>
          </p:cNvSpPr>
          <p:nvPr>
            <p:ph type="title"/>
          </p:nvPr>
        </p:nvSpPr>
        <p:spPr/>
        <p:txBody>
          <a:bodyPr>
            <a:normAutofit/>
          </a:bodyPr>
          <a:lstStyle/>
          <a:p>
            <a:r>
              <a:rPr lang="en-US"/>
              <a:t>Tennis/Pickleball Court Improvements</a:t>
            </a:r>
          </a:p>
        </p:txBody>
      </p:sp>
      <p:sp>
        <p:nvSpPr>
          <p:cNvPr id="3" name="Content Placeholder 2">
            <a:extLst>
              <a:ext uri="{FF2B5EF4-FFF2-40B4-BE49-F238E27FC236}">
                <a16:creationId xmlns:a16="http://schemas.microsoft.com/office/drawing/2014/main" id="{269DB5D1-E7BE-2B25-FD16-C642562F0A94}"/>
              </a:ext>
            </a:extLst>
          </p:cNvPr>
          <p:cNvSpPr>
            <a:spLocks noGrp="1"/>
          </p:cNvSpPr>
          <p:nvPr>
            <p:ph idx="1"/>
          </p:nvPr>
        </p:nvSpPr>
        <p:spPr/>
        <p:txBody>
          <a:bodyPr/>
          <a:lstStyle/>
          <a:p>
            <a:r>
              <a:rPr lang="en-US"/>
              <a:t>Add two pickleball courts on West court</a:t>
            </a:r>
          </a:p>
          <a:p>
            <a:pPr lvl="1"/>
            <a:r>
              <a:rPr lang="en-US"/>
              <a:t>Two court lines painted, one per side (just lines, not background color)</a:t>
            </a:r>
          </a:p>
          <a:p>
            <a:pPr lvl="1"/>
            <a:r>
              <a:rPr lang="en-US"/>
              <a:t>Two rollaway nets provided</a:t>
            </a:r>
          </a:p>
          <a:p>
            <a:pPr lvl="1"/>
            <a:r>
              <a:rPr lang="en-US"/>
              <a:t>New signage for usage of courts and storage of pickleball nets</a:t>
            </a:r>
          </a:p>
          <a:p>
            <a:pPr lvl="1"/>
            <a:r>
              <a:rPr lang="en-US"/>
              <a:t>Updated Reservations Details</a:t>
            </a:r>
          </a:p>
          <a:p>
            <a:r>
              <a:rPr lang="en-US"/>
              <a:t>Court Lock Upgrade</a:t>
            </a:r>
          </a:p>
          <a:p>
            <a:pPr lvl="1"/>
            <a:r>
              <a:rPr lang="en-US"/>
              <a:t>Marina-style door handle</a:t>
            </a:r>
          </a:p>
          <a:p>
            <a:pPr lvl="1"/>
            <a:r>
              <a:rPr lang="en-US"/>
              <a:t>Hydraulic soft-close</a:t>
            </a:r>
          </a:p>
          <a:p>
            <a:pPr lvl="1"/>
            <a:endParaRPr lang="en-US"/>
          </a:p>
          <a:p>
            <a:pPr lvl="1"/>
            <a:endParaRPr lang="en-US"/>
          </a:p>
          <a:p>
            <a:pPr lvl="1"/>
            <a:endParaRPr lang="en-US"/>
          </a:p>
          <a:p>
            <a:endParaRPr lang="en-US"/>
          </a:p>
        </p:txBody>
      </p:sp>
      <p:grpSp>
        <p:nvGrpSpPr>
          <p:cNvPr id="8" name="Group 7">
            <a:extLst>
              <a:ext uri="{FF2B5EF4-FFF2-40B4-BE49-F238E27FC236}">
                <a16:creationId xmlns:a16="http://schemas.microsoft.com/office/drawing/2014/main" id="{5A498B75-6B66-83C0-79B5-348B5777ECB7}"/>
              </a:ext>
            </a:extLst>
          </p:cNvPr>
          <p:cNvGrpSpPr/>
          <p:nvPr/>
        </p:nvGrpSpPr>
        <p:grpSpPr>
          <a:xfrm>
            <a:off x="5638800" y="3231140"/>
            <a:ext cx="5144125" cy="3086475"/>
            <a:chOff x="6096000" y="3620619"/>
            <a:chExt cx="5144125" cy="3086475"/>
          </a:xfrm>
        </p:grpSpPr>
        <p:pic>
          <p:nvPicPr>
            <p:cNvPr id="5" name="Picture 4" descr="Diagram&#10;&#10;Description automatically generated">
              <a:extLst>
                <a:ext uri="{FF2B5EF4-FFF2-40B4-BE49-F238E27FC236}">
                  <a16:creationId xmlns:a16="http://schemas.microsoft.com/office/drawing/2014/main" id="{F0E103B6-5999-8B3E-C698-FBDEFB3FA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620619"/>
              <a:ext cx="5144125" cy="3086475"/>
            </a:xfrm>
            <a:prstGeom prst="rect">
              <a:avLst/>
            </a:prstGeom>
          </p:spPr>
        </p:pic>
        <p:sp>
          <p:nvSpPr>
            <p:cNvPr id="6" name="Rectangle 5">
              <a:extLst>
                <a:ext uri="{FF2B5EF4-FFF2-40B4-BE49-F238E27FC236}">
                  <a16:creationId xmlns:a16="http://schemas.microsoft.com/office/drawing/2014/main" id="{81D99505-CE86-520F-B390-B9997B609B94}"/>
                </a:ext>
              </a:extLst>
            </p:cNvPr>
            <p:cNvSpPr/>
            <p:nvPr/>
          </p:nvSpPr>
          <p:spPr>
            <a:xfrm>
              <a:off x="6178924" y="6192837"/>
              <a:ext cx="544605" cy="312103"/>
            </a:xfrm>
            <a:prstGeom prst="rect">
              <a:avLst/>
            </a:prstGeom>
            <a:solidFill>
              <a:srgbClr val="E5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33C296-B18F-1F6C-1E75-160BA5E72BE9}"/>
                </a:ext>
              </a:extLst>
            </p:cNvPr>
            <p:cNvSpPr/>
            <p:nvPr/>
          </p:nvSpPr>
          <p:spPr>
            <a:xfrm>
              <a:off x="9737329" y="6172675"/>
              <a:ext cx="1217183" cy="312103"/>
            </a:xfrm>
            <a:prstGeom prst="rect">
              <a:avLst/>
            </a:prstGeom>
            <a:solidFill>
              <a:srgbClr val="E5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A close-up of a calculator&#10;&#10;Description automatically generated with medium confidence">
            <a:extLst>
              <a:ext uri="{FF2B5EF4-FFF2-40B4-BE49-F238E27FC236}">
                <a16:creationId xmlns:a16="http://schemas.microsoft.com/office/drawing/2014/main" id="{C21E3229-50DF-7E31-CF38-512AC9006018}"/>
              </a:ext>
            </a:extLst>
          </p:cNvPr>
          <p:cNvPicPr>
            <a:picLocks noChangeAspect="1"/>
          </p:cNvPicPr>
          <p:nvPr/>
        </p:nvPicPr>
        <p:blipFill rotWithShape="1">
          <a:blip r:embed="rId3">
            <a:extLst>
              <a:ext uri="{28A0092B-C50C-407E-A947-70E740481C1C}">
                <a14:useLocalDpi xmlns:a14="http://schemas.microsoft.com/office/drawing/2010/main" val="0"/>
              </a:ext>
            </a:extLst>
          </a:blip>
          <a:srcRect l="10603" t="6926" r="24046" b="8202"/>
          <a:stretch/>
        </p:blipFill>
        <p:spPr>
          <a:xfrm>
            <a:off x="2640711" y="4420486"/>
            <a:ext cx="1619251" cy="2101850"/>
          </a:xfrm>
          <a:prstGeom prst="rect">
            <a:avLst/>
          </a:prstGeom>
        </p:spPr>
      </p:pic>
    </p:spTree>
    <p:extLst>
      <p:ext uri="{BB962C8B-B14F-4D97-AF65-F5344CB8AC3E}">
        <p14:creationId xmlns:p14="http://schemas.microsoft.com/office/powerpoint/2010/main" val="3533382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0C93-A83C-3D6A-1EA3-A3332A3F8E9F}"/>
              </a:ext>
            </a:extLst>
          </p:cNvPr>
          <p:cNvSpPr>
            <a:spLocks noGrp="1"/>
          </p:cNvSpPr>
          <p:nvPr>
            <p:ph type="title"/>
          </p:nvPr>
        </p:nvSpPr>
        <p:spPr>
          <a:xfrm>
            <a:off x="672400" y="164477"/>
            <a:ext cx="3682905" cy="692958"/>
          </a:xfrm>
        </p:spPr>
        <p:txBody>
          <a:bodyPr>
            <a:normAutofit fontScale="90000"/>
          </a:bodyPr>
          <a:lstStyle/>
          <a:p>
            <a:r>
              <a:rPr lang="en-US">
                <a:ea typeface="+mj-lt"/>
                <a:cs typeface="+mj-lt"/>
              </a:rPr>
              <a:t>Reservations</a:t>
            </a:r>
            <a:endParaRPr lang="en-US"/>
          </a:p>
        </p:txBody>
      </p:sp>
      <p:sp>
        <p:nvSpPr>
          <p:cNvPr id="3" name="Content Placeholder 2">
            <a:extLst>
              <a:ext uri="{FF2B5EF4-FFF2-40B4-BE49-F238E27FC236}">
                <a16:creationId xmlns:a16="http://schemas.microsoft.com/office/drawing/2014/main" id="{8F7F17E7-D523-3009-21D2-73D9D5C985CA}"/>
              </a:ext>
            </a:extLst>
          </p:cNvPr>
          <p:cNvSpPr>
            <a:spLocks noGrp="1"/>
          </p:cNvSpPr>
          <p:nvPr>
            <p:ph idx="1"/>
          </p:nvPr>
        </p:nvSpPr>
        <p:spPr>
          <a:xfrm>
            <a:off x="672401" y="1023668"/>
            <a:ext cx="10033095" cy="5386506"/>
          </a:xfrm>
        </p:spPr>
        <p:txBody>
          <a:bodyPr vert="horz" lIns="91440" tIns="45720" rIns="91440" bIns="45720" rtlCol="0" anchor="t">
            <a:normAutofit fontScale="92500" lnSpcReduction="20000"/>
          </a:bodyPr>
          <a:lstStyle/>
          <a:p>
            <a:pPr marL="0" indent="0">
              <a:buNone/>
            </a:pPr>
            <a:r>
              <a:rPr lang="en-US" u="sng">
                <a:highlight>
                  <a:srgbClr val="FFFF00"/>
                </a:highlight>
                <a:ea typeface="+mn-lt"/>
                <a:cs typeface="+mn-lt"/>
              </a:rPr>
              <a:t>NEW</a:t>
            </a:r>
            <a:r>
              <a:rPr lang="en-US">
                <a:highlight>
                  <a:srgbClr val="FFFF00"/>
                </a:highlight>
                <a:ea typeface="+mn-lt"/>
                <a:cs typeface="+mn-lt"/>
              </a:rPr>
              <a:t> online booking system</a:t>
            </a:r>
            <a:r>
              <a:rPr lang="en-US">
                <a:ea typeface="+mn-lt"/>
                <a:cs typeface="+mn-lt"/>
              </a:rPr>
              <a:t> for Tennis, Pickleball and Picnic/Field – link will be put on website</a:t>
            </a:r>
            <a:endParaRPr lang="en-US"/>
          </a:p>
          <a:p>
            <a:r>
              <a:rPr lang="en-US">
                <a:ea typeface="+mn-lt"/>
                <a:cs typeface="+mn-lt"/>
              </a:rPr>
              <a:t>After initial approval - Make your own real-time reservations for these areas without going through the reservations person each time </a:t>
            </a:r>
            <a:endParaRPr lang="en-US"/>
          </a:p>
          <a:p>
            <a:r>
              <a:rPr lang="en-US">
                <a:ea typeface="+mn-lt"/>
                <a:cs typeface="+mn-lt"/>
              </a:rPr>
              <a:t>To be an approved user, you need to create an account and have your dues paid for the current year. ONLY ONE ACCOUNT PER LOT</a:t>
            </a:r>
            <a:endParaRPr lang="en-US"/>
          </a:p>
          <a:p>
            <a:r>
              <a:rPr lang="en-US">
                <a:ea typeface="+mn-lt"/>
                <a:cs typeface="+mn-lt"/>
              </a:rPr>
              <a:t>Dues notices are sent out in February. They are not due until May 15</a:t>
            </a:r>
            <a:r>
              <a:rPr lang="en-US" baseline="30000">
                <a:ea typeface="+mn-lt"/>
                <a:cs typeface="+mn-lt"/>
              </a:rPr>
              <a:t>th</a:t>
            </a:r>
            <a:r>
              <a:rPr lang="en-US">
                <a:ea typeface="+mn-lt"/>
                <a:cs typeface="+mn-lt"/>
              </a:rPr>
              <a:t>. </a:t>
            </a:r>
            <a:r>
              <a:rPr lang="en-US">
                <a:highlight>
                  <a:srgbClr val="FFFF00"/>
                </a:highlight>
                <a:ea typeface="+mn-lt"/>
                <a:cs typeface="+mn-lt"/>
              </a:rPr>
              <a:t>Reservations are allowed starting on May 1</a:t>
            </a:r>
            <a:r>
              <a:rPr lang="en-US" baseline="30000">
                <a:highlight>
                  <a:srgbClr val="FFFF00"/>
                </a:highlight>
                <a:ea typeface="+mn-lt"/>
                <a:cs typeface="+mn-lt"/>
              </a:rPr>
              <a:t>st </a:t>
            </a:r>
            <a:r>
              <a:rPr lang="en-US">
                <a:highlight>
                  <a:srgbClr val="FFFF00"/>
                </a:highlight>
                <a:ea typeface="+mn-lt"/>
                <a:cs typeface="+mn-lt"/>
              </a:rPr>
              <a:t> 7 AM</a:t>
            </a:r>
            <a:r>
              <a:rPr lang="en-US">
                <a:ea typeface="+mn-lt"/>
                <a:cs typeface="+mn-lt"/>
              </a:rPr>
              <a:t> -- so PAY YOUR DUES EARLY if you want to make reservations right away!</a:t>
            </a:r>
            <a:endParaRPr lang="en-US"/>
          </a:p>
          <a:p>
            <a:r>
              <a:rPr lang="en-US">
                <a:ea typeface="+mn-lt"/>
                <a:cs typeface="+mn-lt"/>
              </a:rPr>
              <a:t>Reservations person approves all accounts so please CREATE AN ACCOUNT EARLY and allow the reservations person enough time to approve prior to May 1</a:t>
            </a:r>
            <a:r>
              <a:rPr lang="en-US" baseline="30000">
                <a:ea typeface="+mn-lt"/>
                <a:cs typeface="+mn-lt"/>
              </a:rPr>
              <a:t>st</a:t>
            </a:r>
            <a:r>
              <a:rPr lang="en-US">
                <a:ea typeface="+mn-lt"/>
                <a:cs typeface="+mn-lt"/>
              </a:rPr>
              <a:t> at 7 AM</a:t>
            </a:r>
            <a:endParaRPr lang="en-US"/>
          </a:p>
          <a:p>
            <a:pPr marL="0" indent="0">
              <a:buNone/>
            </a:pPr>
            <a:endParaRPr lang="en-US"/>
          </a:p>
          <a:p>
            <a:pPr marL="0" indent="0">
              <a:buNone/>
            </a:pPr>
            <a:r>
              <a:rPr lang="en-US" u="sng">
                <a:highlight>
                  <a:srgbClr val="FFFF00"/>
                </a:highlight>
                <a:ea typeface="+mn-lt"/>
                <a:cs typeface="+mn-lt"/>
              </a:rPr>
              <a:t>NEW</a:t>
            </a:r>
            <a:r>
              <a:rPr lang="en-US">
                <a:highlight>
                  <a:srgbClr val="FFFF00"/>
                </a:highlight>
                <a:ea typeface="+mn-lt"/>
                <a:cs typeface="+mn-lt"/>
              </a:rPr>
              <a:t> online form for Pool reservations</a:t>
            </a:r>
            <a:r>
              <a:rPr lang="en-US">
                <a:ea typeface="+mn-lt"/>
                <a:cs typeface="+mn-lt"/>
              </a:rPr>
              <a:t> – link will be put on website</a:t>
            </a:r>
            <a:endParaRPr lang="en-US"/>
          </a:p>
          <a:p>
            <a:pPr marL="0" indent="0">
              <a:buNone/>
            </a:pPr>
            <a:r>
              <a:rPr lang="en-US">
                <a:ea typeface="+mn-lt"/>
                <a:cs typeface="+mn-lt"/>
              </a:rPr>
              <a:t>Paper forms for reservations will still be available from the pool house but hoping to move to primarily making online reservation requests</a:t>
            </a:r>
            <a:endParaRPr lang="en-US"/>
          </a:p>
          <a:p>
            <a:pPr marL="0" indent="0">
              <a:buNone/>
            </a:pPr>
            <a:r>
              <a:rPr lang="en-US" u="sng">
                <a:highlight>
                  <a:srgbClr val="FFFF00"/>
                </a:highlight>
                <a:ea typeface="+mn-lt"/>
                <a:cs typeface="+mn-lt"/>
              </a:rPr>
              <a:t>NEW</a:t>
            </a:r>
            <a:r>
              <a:rPr lang="en-US">
                <a:highlight>
                  <a:srgbClr val="FFFF00"/>
                </a:highlight>
                <a:ea typeface="+mn-lt"/>
                <a:cs typeface="+mn-lt"/>
              </a:rPr>
              <a:t> rules</a:t>
            </a:r>
            <a:r>
              <a:rPr lang="en-US">
                <a:ea typeface="+mn-lt"/>
                <a:cs typeface="+mn-lt"/>
              </a:rPr>
              <a:t> for Tennis, Pickleball and Picnic/Field – Details on next slide</a:t>
            </a:r>
            <a:endParaRPr lang="en-US"/>
          </a:p>
          <a:p>
            <a:pPr marL="0" indent="0">
              <a:buNone/>
            </a:pPr>
            <a:r>
              <a:rPr lang="en-US">
                <a:highlight>
                  <a:srgbClr val="FF00FF"/>
                </a:highlight>
                <a:ea typeface="+mn-lt"/>
                <a:cs typeface="+mn-lt"/>
              </a:rPr>
              <a:t>Reminder: Reservation Season is May 1</a:t>
            </a:r>
            <a:r>
              <a:rPr lang="en-US" baseline="30000">
                <a:highlight>
                  <a:srgbClr val="FF00FF"/>
                </a:highlight>
                <a:ea typeface="+mn-lt"/>
                <a:cs typeface="+mn-lt"/>
              </a:rPr>
              <a:t>st</a:t>
            </a:r>
            <a:r>
              <a:rPr lang="en-US">
                <a:highlight>
                  <a:srgbClr val="FF00FF"/>
                </a:highlight>
                <a:ea typeface="+mn-lt"/>
                <a:cs typeface="+mn-lt"/>
              </a:rPr>
              <a:t> – September 30</a:t>
            </a:r>
            <a:r>
              <a:rPr lang="en-US" baseline="30000">
                <a:highlight>
                  <a:srgbClr val="FF00FF"/>
                </a:highlight>
                <a:ea typeface="+mn-lt"/>
                <a:cs typeface="+mn-lt"/>
              </a:rPr>
              <a:t>th</a:t>
            </a:r>
            <a:r>
              <a:rPr lang="en-US">
                <a:highlight>
                  <a:srgbClr val="FF00FF"/>
                </a:highlight>
                <a:ea typeface="+mn-lt"/>
                <a:cs typeface="+mn-lt"/>
              </a:rPr>
              <a:t>, the rest of the year is first-come-first serve</a:t>
            </a:r>
            <a:endParaRPr lang="en-US">
              <a:highlight>
                <a:srgbClr val="FF00FF"/>
              </a:highlight>
            </a:endParaRPr>
          </a:p>
          <a:p>
            <a:endParaRPr lang="en-US"/>
          </a:p>
        </p:txBody>
      </p:sp>
    </p:spTree>
    <p:extLst>
      <p:ext uri="{BB962C8B-B14F-4D97-AF65-F5344CB8AC3E}">
        <p14:creationId xmlns:p14="http://schemas.microsoft.com/office/powerpoint/2010/main" val="543003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84691-190A-580B-2472-4D2ED34FFC89}"/>
              </a:ext>
            </a:extLst>
          </p:cNvPr>
          <p:cNvSpPr>
            <a:spLocks noGrp="1"/>
          </p:cNvSpPr>
          <p:nvPr>
            <p:ph type="title"/>
          </p:nvPr>
        </p:nvSpPr>
        <p:spPr>
          <a:xfrm>
            <a:off x="413608" y="265118"/>
            <a:ext cx="7837960" cy="793600"/>
          </a:xfrm>
        </p:spPr>
        <p:txBody>
          <a:bodyPr>
            <a:normAutofit fontScale="90000"/>
          </a:bodyPr>
          <a:lstStyle/>
          <a:p>
            <a:r>
              <a:rPr lang="en-US">
                <a:ea typeface="+mj-lt"/>
                <a:cs typeface="+mj-lt"/>
              </a:rPr>
              <a:t>NEW Tennis &amp; Pickleball Rules</a:t>
            </a:r>
            <a:endParaRPr lang="en-US"/>
          </a:p>
        </p:txBody>
      </p:sp>
      <p:sp>
        <p:nvSpPr>
          <p:cNvPr id="3" name="Content Placeholder 2">
            <a:extLst>
              <a:ext uri="{FF2B5EF4-FFF2-40B4-BE49-F238E27FC236}">
                <a16:creationId xmlns:a16="http://schemas.microsoft.com/office/drawing/2014/main" id="{401EB04C-14B1-B38D-E0CB-3DFB17F43DE0}"/>
              </a:ext>
            </a:extLst>
          </p:cNvPr>
          <p:cNvSpPr>
            <a:spLocks noGrp="1"/>
          </p:cNvSpPr>
          <p:nvPr>
            <p:ph idx="1"/>
          </p:nvPr>
        </p:nvSpPr>
        <p:spPr>
          <a:xfrm>
            <a:off x="413608" y="1066800"/>
            <a:ext cx="10450039" cy="5573412"/>
          </a:xfrm>
        </p:spPr>
        <p:txBody>
          <a:bodyPr vert="horz" lIns="91440" tIns="45720" rIns="91440" bIns="45720" rtlCol="0" anchor="t">
            <a:normAutofit lnSpcReduction="10000"/>
          </a:bodyPr>
          <a:lstStyle/>
          <a:p>
            <a:pPr>
              <a:buNone/>
            </a:pPr>
            <a:r>
              <a:rPr lang="en-US">
                <a:ea typeface="+mn-lt"/>
                <a:cs typeface="+mn-lt"/>
              </a:rPr>
              <a:t>•All courts are reservable throughout the day </a:t>
            </a:r>
          </a:p>
          <a:p>
            <a:pPr marL="514350" indent="-114300">
              <a:buNone/>
            </a:pPr>
            <a:r>
              <a:rPr lang="en-US">
                <a:ea typeface="+mn-lt"/>
                <a:cs typeface="+mn-lt"/>
              </a:rPr>
              <a:t>•Old rule – only one court was reservable except specific times to allow for walk-in play (see next few rules for how we’re encompassing equal opportunity play in lieu of this change)</a:t>
            </a:r>
            <a:endParaRPr lang="en-US"/>
          </a:p>
          <a:p>
            <a:pPr>
              <a:buNone/>
            </a:pPr>
            <a:r>
              <a:rPr lang="en-US">
                <a:ea typeface="+mn-lt"/>
                <a:cs typeface="+mn-lt"/>
              </a:rPr>
              <a:t>•Courts are reservable up to 2 weeks in advance</a:t>
            </a:r>
            <a:endParaRPr lang="en-US"/>
          </a:p>
          <a:p>
            <a:pPr>
              <a:buNone/>
            </a:pPr>
            <a:r>
              <a:rPr lang="en-US">
                <a:ea typeface="+mn-lt"/>
                <a:cs typeface="+mn-lt"/>
              </a:rPr>
              <a:t>•Each lot can only make one court reservation, up to 90 minutes, per day </a:t>
            </a:r>
            <a:endParaRPr lang="en-US"/>
          </a:p>
          <a:p>
            <a:pPr>
              <a:buNone/>
            </a:pPr>
            <a:r>
              <a:rPr lang="en-US">
                <a:ea typeface="+mn-lt"/>
                <a:cs typeface="+mn-lt"/>
              </a:rPr>
              <a:t>•Up to 4 court reservations per lot allowed per week (subject to change as usage/popularity indicates)</a:t>
            </a:r>
            <a:endParaRPr lang="en-US"/>
          </a:p>
          <a:p>
            <a:pPr>
              <a:buNone/>
            </a:pPr>
            <a:r>
              <a:rPr lang="en-US">
                <a:ea typeface="+mn-lt"/>
                <a:cs typeface="+mn-lt"/>
              </a:rPr>
              <a:t>•The Kingsgate member reserving the court must be present at all times during the reservation</a:t>
            </a:r>
            <a:endParaRPr lang="en-US"/>
          </a:p>
          <a:p>
            <a:pPr marL="571500" indent="-228600">
              <a:buNone/>
            </a:pPr>
            <a:r>
              <a:rPr lang="en-US">
                <a:ea typeface="+mn-lt"/>
                <a:cs typeface="+mn-lt"/>
              </a:rPr>
              <a:t>•i.e. No sharing/borrowing Member information to allow others to reserve “under your name”</a:t>
            </a:r>
            <a:endParaRPr lang="en-US"/>
          </a:p>
          <a:p>
            <a:pPr marL="571500" indent="-228600">
              <a:buNone/>
            </a:pPr>
            <a:r>
              <a:rPr lang="en-US">
                <a:ea typeface="+mn-lt"/>
                <a:cs typeface="+mn-lt"/>
              </a:rPr>
              <a:t>•Members found in violation of this rule may have further reservation privileges revoked</a:t>
            </a:r>
            <a:endParaRPr lang="en-US"/>
          </a:p>
          <a:p>
            <a:pPr>
              <a:buNone/>
            </a:pPr>
            <a:r>
              <a:rPr lang="en-US">
                <a:ea typeface="+mn-lt"/>
                <a:cs typeface="+mn-lt"/>
              </a:rPr>
              <a:t>•Tennis reservations – </a:t>
            </a:r>
            <a:r>
              <a:rPr lang="en-US" u="sng">
                <a:ea typeface="+mn-lt"/>
                <a:cs typeface="+mn-lt"/>
              </a:rPr>
              <a:t>Always book the EAST tennis court first</a:t>
            </a:r>
            <a:r>
              <a:rPr lang="en-US">
                <a:ea typeface="+mn-lt"/>
                <a:cs typeface="+mn-lt"/>
              </a:rPr>
              <a:t>, if available</a:t>
            </a:r>
            <a:endParaRPr lang="en-US"/>
          </a:p>
          <a:p>
            <a:pPr>
              <a:buNone/>
            </a:pPr>
            <a:r>
              <a:rPr lang="en-US">
                <a:ea typeface="+mn-lt"/>
                <a:cs typeface="+mn-lt"/>
              </a:rPr>
              <a:t>•The West tennis court will be dual purposed with Pickleball, so tennis players should only book the West court if the East court is already booked to allow for Pickleball reservations</a:t>
            </a:r>
            <a:endParaRPr lang="en-US"/>
          </a:p>
          <a:p>
            <a:pPr marL="0" indent="0">
              <a:buNone/>
            </a:pPr>
            <a:endParaRPr lang="en-US"/>
          </a:p>
        </p:txBody>
      </p:sp>
    </p:spTree>
    <p:extLst>
      <p:ext uri="{BB962C8B-B14F-4D97-AF65-F5344CB8AC3E}">
        <p14:creationId xmlns:p14="http://schemas.microsoft.com/office/powerpoint/2010/main" val="1710027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51EE-EBF2-CE27-D40A-48D22BB9922E}"/>
              </a:ext>
            </a:extLst>
          </p:cNvPr>
          <p:cNvSpPr>
            <a:spLocks noGrp="1"/>
          </p:cNvSpPr>
          <p:nvPr>
            <p:ph type="title"/>
          </p:nvPr>
        </p:nvSpPr>
        <p:spPr>
          <a:xfrm>
            <a:off x="485494" y="236364"/>
            <a:ext cx="9692640" cy="692959"/>
          </a:xfrm>
        </p:spPr>
        <p:txBody>
          <a:bodyPr>
            <a:normAutofit/>
          </a:bodyPr>
          <a:lstStyle/>
          <a:p>
            <a:r>
              <a:rPr lang="en-US" sz="4000">
                <a:ea typeface="+mj-lt"/>
                <a:cs typeface="+mj-lt"/>
              </a:rPr>
              <a:t>Picnic Area/Field</a:t>
            </a:r>
            <a:endParaRPr lang="en-US" sz="4000"/>
          </a:p>
        </p:txBody>
      </p:sp>
      <p:sp>
        <p:nvSpPr>
          <p:cNvPr id="3" name="Content Placeholder 2">
            <a:extLst>
              <a:ext uri="{FF2B5EF4-FFF2-40B4-BE49-F238E27FC236}">
                <a16:creationId xmlns:a16="http://schemas.microsoft.com/office/drawing/2014/main" id="{3450A5A4-E04E-92AF-9E9C-DEA73E0E9FC9}"/>
              </a:ext>
            </a:extLst>
          </p:cNvPr>
          <p:cNvSpPr>
            <a:spLocks noGrp="1"/>
          </p:cNvSpPr>
          <p:nvPr>
            <p:ph idx="1"/>
          </p:nvPr>
        </p:nvSpPr>
        <p:spPr>
          <a:xfrm>
            <a:off x="485495" y="937405"/>
            <a:ext cx="10565057" cy="3042995"/>
          </a:xfrm>
        </p:spPr>
        <p:txBody>
          <a:bodyPr vert="horz" lIns="91440" tIns="45720" rIns="91440" bIns="45720" rtlCol="0" anchor="t">
            <a:normAutofit fontScale="92500" lnSpcReduction="20000"/>
          </a:bodyPr>
          <a:lstStyle/>
          <a:p>
            <a:pPr>
              <a:buNone/>
            </a:pPr>
            <a:r>
              <a:rPr lang="en-US">
                <a:ea typeface="+mn-lt"/>
                <a:cs typeface="+mn-lt"/>
              </a:rPr>
              <a:t>•Reservations include both the picnic area and the ball field</a:t>
            </a:r>
          </a:p>
          <a:p>
            <a:pPr>
              <a:buNone/>
            </a:pPr>
            <a:r>
              <a:rPr lang="en-US">
                <a:ea typeface="+mn-lt"/>
                <a:cs typeface="+mn-lt"/>
              </a:rPr>
              <a:t>•No tennis or pickleball courts are included, they must be reserved separately</a:t>
            </a:r>
          </a:p>
          <a:p>
            <a:pPr>
              <a:buNone/>
            </a:pPr>
            <a:r>
              <a:rPr lang="en-US">
                <a:ea typeface="+mn-lt"/>
                <a:cs typeface="+mn-lt"/>
              </a:rPr>
              <a:t>•Reservations can be made for the whole season beginning on May 1</a:t>
            </a:r>
            <a:r>
              <a:rPr lang="en-US" baseline="30000">
                <a:ea typeface="+mn-lt"/>
                <a:cs typeface="+mn-lt"/>
              </a:rPr>
              <a:t>st</a:t>
            </a:r>
            <a:r>
              <a:rPr lang="en-US">
                <a:ea typeface="+mn-lt"/>
                <a:cs typeface="+mn-lt"/>
              </a:rPr>
              <a:t>, 7 AM</a:t>
            </a:r>
          </a:p>
          <a:p>
            <a:pPr>
              <a:buNone/>
            </a:pPr>
            <a:r>
              <a:rPr lang="en-US">
                <a:ea typeface="+mn-lt"/>
                <a:cs typeface="+mn-lt"/>
              </a:rPr>
              <a:t>•Each lot can only make one Picnic Area/Field reservation, up to 6 hours, per day</a:t>
            </a:r>
          </a:p>
          <a:p>
            <a:pPr>
              <a:buNone/>
            </a:pPr>
            <a:r>
              <a:rPr lang="en-US">
                <a:ea typeface="+mn-lt"/>
                <a:cs typeface="+mn-lt"/>
              </a:rPr>
              <a:t>•Currently no limit on how many reservations per season (subject to change as usage/popularity indicates)</a:t>
            </a:r>
          </a:p>
          <a:p>
            <a:pPr>
              <a:buNone/>
            </a:pPr>
            <a:r>
              <a:rPr lang="en-US">
                <a:ea typeface="+mn-lt"/>
                <a:cs typeface="+mn-lt"/>
              </a:rPr>
              <a:t>•No fee/deposit to reserve, however there will be a $50 fine charged to the reserving lot if </a:t>
            </a:r>
            <a:r>
              <a:rPr lang="en-US" err="1">
                <a:ea typeface="+mn-lt"/>
                <a:cs typeface="+mn-lt"/>
              </a:rPr>
              <a:t>clean up</a:t>
            </a:r>
            <a:r>
              <a:rPr lang="en-US">
                <a:ea typeface="+mn-lt"/>
                <a:cs typeface="+mn-lt"/>
              </a:rPr>
              <a:t> is required after your party. Clean-up checklist available in the pool house and can be signed off by a lifeguard to ensure that you are not charged a fine</a:t>
            </a:r>
          </a:p>
          <a:p>
            <a:pPr marL="0" indent="0">
              <a:buNone/>
            </a:pPr>
            <a:endParaRPr lang="en-US"/>
          </a:p>
        </p:txBody>
      </p:sp>
      <p:sp>
        <p:nvSpPr>
          <p:cNvPr id="5" name="Title 1">
            <a:extLst>
              <a:ext uri="{FF2B5EF4-FFF2-40B4-BE49-F238E27FC236}">
                <a16:creationId xmlns:a16="http://schemas.microsoft.com/office/drawing/2014/main" id="{5B7AB632-80A2-10FB-36D2-FA2EEC0E97E1}"/>
              </a:ext>
            </a:extLst>
          </p:cNvPr>
          <p:cNvSpPr txBox="1">
            <a:spLocks/>
          </p:cNvSpPr>
          <p:nvPr/>
        </p:nvSpPr>
        <p:spPr>
          <a:xfrm>
            <a:off x="479743" y="3925594"/>
            <a:ext cx="9692640" cy="793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ea typeface="+mj-lt"/>
                <a:cs typeface="+mj-lt"/>
              </a:rPr>
              <a:t>Pool</a:t>
            </a:r>
            <a:endParaRPr lang="en-US"/>
          </a:p>
        </p:txBody>
      </p:sp>
      <p:sp>
        <p:nvSpPr>
          <p:cNvPr id="7" name="Content Placeholder 2">
            <a:extLst>
              <a:ext uri="{FF2B5EF4-FFF2-40B4-BE49-F238E27FC236}">
                <a16:creationId xmlns:a16="http://schemas.microsoft.com/office/drawing/2014/main" id="{ECC80170-CBF8-9066-FCA7-E2B8F4361B39}"/>
              </a:ext>
            </a:extLst>
          </p:cNvPr>
          <p:cNvSpPr txBox="1">
            <a:spLocks/>
          </p:cNvSpPr>
          <p:nvPr/>
        </p:nvSpPr>
        <p:spPr>
          <a:xfrm>
            <a:off x="479744" y="4712898"/>
            <a:ext cx="10565057" cy="2050960"/>
          </a:xfrm>
          <a:prstGeom prst="rect">
            <a:avLst/>
          </a:prstGeom>
        </p:spPr>
        <p:txBody>
          <a:bodyPr vert="horz" lIns="91440" tIns="45720" rIns="91440" bIns="45720" rtlCol="0" anchor="t">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a:ea typeface="+mn-lt"/>
                <a:cs typeface="+mn-lt"/>
              </a:rPr>
              <a:t>There is a new, online form that will be available on our website</a:t>
            </a:r>
            <a:endParaRPr lang="en-US"/>
          </a:p>
          <a:p>
            <a:r>
              <a:rPr lang="en-US">
                <a:ea typeface="+mn-lt"/>
                <a:cs typeface="+mn-lt"/>
              </a:rPr>
              <a:t>The reservations person will still process each individual request</a:t>
            </a:r>
            <a:endParaRPr lang="en-US"/>
          </a:p>
          <a:p>
            <a:r>
              <a:rPr lang="en-US">
                <a:ea typeface="+mn-lt"/>
                <a:cs typeface="+mn-lt"/>
              </a:rPr>
              <a:t>Payment structure remains the same, however credit card payments will now be accepted</a:t>
            </a:r>
            <a:endParaRPr lang="en-US"/>
          </a:p>
          <a:p>
            <a:r>
              <a:rPr lang="en-US">
                <a:ea typeface="+mn-lt"/>
                <a:cs typeface="+mn-lt"/>
              </a:rPr>
              <a:t>Reservations can be made for the whole season beginning on May 1</a:t>
            </a:r>
            <a:r>
              <a:rPr lang="en-US" baseline="30000">
                <a:ea typeface="+mn-lt"/>
                <a:cs typeface="+mn-lt"/>
              </a:rPr>
              <a:t>st</a:t>
            </a:r>
            <a:r>
              <a:rPr lang="en-US">
                <a:ea typeface="+mn-lt"/>
                <a:cs typeface="+mn-lt"/>
              </a:rPr>
              <a:t>, 7 AM</a:t>
            </a:r>
          </a:p>
          <a:p>
            <a:pPr>
              <a:buFont typeface="Arial" pitchFamily="34" charset="0"/>
              <a:buNone/>
            </a:pPr>
            <a:endParaRPr lang="en-US">
              <a:ea typeface="+mn-lt"/>
              <a:cs typeface="+mn-lt"/>
            </a:endParaRPr>
          </a:p>
          <a:p>
            <a:pPr marL="0" indent="0">
              <a:buFont typeface="Arial" pitchFamily="34" charset="0"/>
              <a:buNone/>
            </a:pPr>
            <a:endParaRPr lang="en-US"/>
          </a:p>
        </p:txBody>
      </p:sp>
    </p:spTree>
    <p:extLst>
      <p:ext uri="{BB962C8B-B14F-4D97-AF65-F5344CB8AC3E}">
        <p14:creationId xmlns:p14="http://schemas.microsoft.com/office/powerpoint/2010/main" val="2910850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2632-F92C-46C4-8F76-524668D088D3}"/>
              </a:ext>
            </a:extLst>
          </p:cNvPr>
          <p:cNvSpPr>
            <a:spLocks noGrp="1"/>
          </p:cNvSpPr>
          <p:nvPr>
            <p:ph type="title"/>
          </p:nvPr>
        </p:nvSpPr>
        <p:spPr/>
        <p:txBody>
          <a:bodyPr/>
          <a:lstStyle/>
          <a:p>
            <a:r>
              <a:rPr lang="en-US"/>
              <a:t>        ACTIVITIES / EVENTS</a:t>
            </a:r>
          </a:p>
        </p:txBody>
      </p:sp>
      <p:graphicFrame>
        <p:nvGraphicFramePr>
          <p:cNvPr id="11" name="Content Placeholder 4">
            <a:extLst>
              <a:ext uri="{FF2B5EF4-FFF2-40B4-BE49-F238E27FC236}">
                <a16:creationId xmlns:a16="http://schemas.microsoft.com/office/drawing/2014/main" id="{C193300A-99D8-4E92-9B64-84386A06746F}"/>
              </a:ext>
            </a:extLst>
          </p:cNvPr>
          <p:cNvGraphicFramePr>
            <a:graphicFrameLocks noGrp="1"/>
          </p:cNvGraphicFramePr>
          <p:nvPr>
            <p:ph sz="half" idx="1"/>
            <p:extLst>
              <p:ext uri="{D42A27DB-BD31-4B8C-83A1-F6EECF244321}">
                <p14:modId xmlns:p14="http://schemas.microsoft.com/office/powerpoint/2010/main" val="1716842383"/>
              </p:ext>
            </p:extLst>
          </p:nvPr>
        </p:nvGraphicFramePr>
        <p:xfrm>
          <a:off x="1261872" y="1828800"/>
          <a:ext cx="448056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DD3D020E-5735-4B42-9397-CBBA98C296DD}"/>
              </a:ext>
            </a:extLst>
          </p:cNvPr>
          <p:cNvSpPr>
            <a:spLocks noGrp="1"/>
          </p:cNvSpPr>
          <p:nvPr>
            <p:ph sz="half" idx="2"/>
          </p:nvPr>
        </p:nvSpPr>
        <p:spPr>
          <a:xfrm>
            <a:off x="5975089" y="4941394"/>
            <a:ext cx="4480560" cy="1725854"/>
          </a:xfrm>
        </p:spPr>
        <p:txBody>
          <a:bodyPr/>
          <a:lstStyle/>
          <a:p>
            <a:pPr marL="0" indent="0">
              <a:buNone/>
            </a:pPr>
            <a:r>
              <a:rPr lang="en-US" sz="1800" i="1">
                <a:latin typeface="Times New Roman" panose="02020603050405020304" pitchFamily="18" charset="0"/>
                <a:cs typeface="Times New Roman" panose="02020603050405020304" pitchFamily="18" charset="0"/>
              </a:rPr>
              <a:t>Volunteers are needed to sustain traditions. This is a time to come together and build community. Please reach out if you would like to join the committee.</a:t>
            </a:r>
          </a:p>
          <a:p>
            <a:pPr marL="0" indent="0">
              <a:buNone/>
            </a:pPr>
            <a:r>
              <a:rPr lang="en-US" sz="2100" b="1">
                <a:solidFill>
                  <a:srgbClr val="0070C0"/>
                </a:solidFill>
                <a:latin typeface="Times New Roman" panose="02020603050405020304" pitchFamily="18" charset="0"/>
                <a:cs typeface="Times New Roman" panose="02020603050405020304" pitchFamily="18" charset="0"/>
              </a:rPr>
              <a:t>      kg12activities@gmail.com</a:t>
            </a:r>
            <a:endParaRPr lang="en-US" sz="2100"/>
          </a:p>
        </p:txBody>
      </p:sp>
      <p:pic>
        <p:nvPicPr>
          <p:cNvPr id="8" name="Picture 7">
            <a:extLst>
              <a:ext uri="{FF2B5EF4-FFF2-40B4-BE49-F238E27FC236}">
                <a16:creationId xmlns:a16="http://schemas.microsoft.com/office/drawing/2014/main" id="{0D82452D-46A5-46D6-A59F-D89C0EE225E2}"/>
              </a:ext>
            </a:extLst>
          </p:cNvPr>
          <p:cNvPicPr>
            <a:picLocks noChangeAspect="1"/>
          </p:cNvPicPr>
          <p:nvPr/>
        </p:nvPicPr>
        <p:blipFill>
          <a:blip r:embed="rId7"/>
          <a:srcRect/>
          <a:stretch/>
        </p:blipFill>
        <p:spPr>
          <a:xfrm>
            <a:off x="6348583" y="1785214"/>
            <a:ext cx="3471603" cy="3062288"/>
          </a:xfrm>
          <a:prstGeom prst="rect">
            <a:avLst/>
          </a:prstGeom>
        </p:spPr>
      </p:pic>
    </p:spTree>
    <p:extLst>
      <p:ext uri="{BB962C8B-B14F-4D97-AF65-F5344CB8AC3E}">
        <p14:creationId xmlns:p14="http://schemas.microsoft.com/office/powerpoint/2010/main" val="1723333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881C3-46EA-4DA7-9E0D-6E746621F882}"/>
              </a:ext>
            </a:extLst>
          </p:cNvPr>
          <p:cNvSpPr>
            <a:spLocks noGrp="1"/>
          </p:cNvSpPr>
          <p:nvPr>
            <p:ph type="title"/>
          </p:nvPr>
        </p:nvSpPr>
        <p:spPr>
          <a:xfrm>
            <a:off x="715772" y="365760"/>
            <a:ext cx="10238740" cy="957262"/>
          </a:xfrm>
        </p:spPr>
        <p:txBody>
          <a:bodyPr vert="horz" lIns="91440" tIns="45720" rIns="91440" bIns="45720" rtlCol="0" anchor="b">
            <a:normAutofit/>
          </a:bodyPr>
          <a:lstStyle/>
          <a:p>
            <a:r>
              <a:rPr lang="en-US" b="1"/>
              <a:t>Kingsgate Cares</a:t>
            </a:r>
          </a:p>
        </p:txBody>
      </p:sp>
      <p:pic>
        <p:nvPicPr>
          <p:cNvPr id="4" name="Picture 4" descr="A picture containing drawing&#10;&#10;Description automatically generated">
            <a:extLst>
              <a:ext uri="{FF2B5EF4-FFF2-40B4-BE49-F238E27FC236}">
                <a16:creationId xmlns:a16="http://schemas.microsoft.com/office/drawing/2014/main" id="{699184ED-565B-47EF-AE02-FF392CCAE872}"/>
              </a:ext>
            </a:extLst>
          </p:cNvPr>
          <p:cNvPicPr>
            <a:picLocks noGrp="1" noChangeAspect="1"/>
          </p:cNvPicPr>
          <p:nvPr>
            <p:ph idx="1"/>
          </p:nvPr>
        </p:nvPicPr>
        <p:blipFill>
          <a:blip r:embed="rId2"/>
          <a:stretch>
            <a:fillRect/>
          </a:stretch>
        </p:blipFill>
        <p:spPr>
          <a:xfrm>
            <a:off x="6845959" y="845705"/>
            <a:ext cx="4105537" cy="2578982"/>
          </a:xfrm>
        </p:spPr>
      </p:pic>
      <p:sp>
        <p:nvSpPr>
          <p:cNvPr id="5" name="TextBox 4">
            <a:extLst>
              <a:ext uri="{FF2B5EF4-FFF2-40B4-BE49-F238E27FC236}">
                <a16:creationId xmlns:a16="http://schemas.microsoft.com/office/drawing/2014/main" id="{AAA9037F-9896-497A-9C84-06A13AF218C0}"/>
              </a:ext>
            </a:extLst>
          </p:cNvPr>
          <p:cNvSpPr txBox="1"/>
          <p:nvPr/>
        </p:nvSpPr>
        <p:spPr>
          <a:xfrm>
            <a:off x="718875" y="1379586"/>
            <a:ext cx="5926590" cy="502915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182880" defTabSz="914400">
              <a:spcAft>
                <a:spcPts val="600"/>
              </a:spcAft>
              <a:buClr>
                <a:schemeClr val="accent1"/>
              </a:buClr>
            </a:pPr>
            <a:r>
              <a:rPr lang="en-US" sz="2800" b="1">
                <a:latin typeface="Calibri"/>
                <a:cs typeface="Calibri"/>
              </a:rPr>
              <a:t>WHAT WE DO:</a:t>
            </a:r>
          </a:p>
          <a:p>
            <a:pPr marL="342900" indent="-342900" defTabSz="914400">
              <a:spcAft>
                <a:spcPts val="600"/>
              </a:spcAft>
              <a:buFont typeface="Arial"/>
              <a:buChar char="•"/>
            </a:pPr>
            <a:r>
              <a:rPr lang="en-US" sz="2000">
                <a:latin typeface="Calibri"/>
                <a:cs typeface="Calibri"/>
              </a:rPr>
              <a:t>1. Welcome new homeowners to the neighborhood.</a:t>
            </a:r>
          </a:p>
          <a:p>
            <a:pPr marL="342900" indent="-342900" defTabSz="914400">
              <a:spcAft>
                <a:spcPts val="600"/>
              </a:spcAft>
              <a:buFont typeface="Arial"/>
              <a:buChar char="•"/>
            </a:pPr>
            <a:r>
              <a:rPr lang="en-US" sz="2000">
                <a:latin typeface="Calibri"/>
                <a:cs typeface="Calibri"/>
              </a:rPr>
              <a:t>2. Congratulate families on new additions.</a:t>
            </a:r>
          </a:p>
          <a:p>
            <a:pPr marL="342900" indent="-342900" defTabSz="914400">
              <a:spcAft>
                <a:spcPts val="600"/>
              </a:spcAft>
              <a:buFont typeface="Arial"/>
              <a:buChar char="•"/>
            </a:pPr>
            <a:r>
              <a:rPr lang="en-US" sz="2000">
                <a:latin typeface="Calibri"/>
                <a:cs typeface="Calibri"/>
              </a:rPr>
              <a:t>3. Help care for the sick. </a:t>
            </a:r>
          </a:p>
          <a:p>
            <a:pPr marL="342900" indent="-342900" defTabSz="914400">
              <a:spcAft>
                <a:spcPts val="600"/>
              </a:spcAft>
              <a:buFont typeface="Arial"/>
              <a:buChar char="•"/>
            </a:pPr>
            <a:r>
              <a:rPr lang="en-US" sz="2000">
                <a:latin typeface="Calibri"/>
                <a:cs typeface="Calibri"/>
              </a:rPr>
              <a:t>4. Comfort those who are grieving.</a:t>
            </a:r>
          </a:p>
          <a:p>
            <a:pPr marL="342900" indent="-342900" defTabSz="914400">
              <a:spcAft>
                <a:spcPts val="600"/>
              </a:spcAft>
              <a:buFont typeface="Arial"/>
              <a:buChar char="•"/>
            </a:pPr>
            <a:r>
              <a:rPr lang="en-US" sz="2000">
                <a:latin typeface="Calibri"/>
                <a:cs typeface="Calibri"/>
              </a:rPr>
              <a:t>5. Give rides.</a:t>
            </a:r>
          </a:p>
          <a:p>
            <a:pPr marL="285750" indent="-285750" algn="ctr" defTabSz="914400">
              <a:spcAft>
                <a:spcPts val="600"/>
              </a:spcAft>
            </a:pPr>
            <a:r>
              <a:rPr lang="en-US" sz="2800" b="1">
                <a:latin typeface="Calibri"/>
                <a:cs typeface="Calibri"/>
              </a:rPr>
              <a:t>JOIN US!</a:t>
            </a:r>
            <a:endParaRPr lang="en-US" sz="2800"/>
          </a:p>
          <a:p>
            <a:pPr marL="285750" indent="-285750" algn="ctr" defTabSz="914400">
              <a:spcAft>
                <a:spcPts val="600"/>
              </a:spcAft>
            </a:pPr>
            <a:r>
              <a:rPr lang="en-US" sz="2000">
                <a:latin typeface="Calibri"/>
              </a:rPr>
              <a:t>Drop in the 2nd Tuesday of each month for a light lunch, connect with neighbors and help address neighborhood concerns</a:t>
            </a:r>
            <a:endParaRPr lang="en-US" sz="2000">
              <a:latin typeface="Calibri"/>
              <a:cs typeface="Calibri"/>
            </a:endParaRPr>
          </a:p>
          <a:p>
            <a:pPr marL="285750" indent="-285750" algn="ctr" defTabSz="914400">
              <a:spcAft>
                <a:spcPts val="600"/>
              </a:spcAft>
            </a:pPr>
            <a:r>
              <a:rPr lang="en-US" sz="2000">
                <a:latin typeface="Calibri"/>
              </a:rPr>
              <a:t>12:00pm (noon) @ Liz Stiger's House</a:t>
            </a:r>
            <a:endParaRPr lang="en-US" sz="2000">
              <a:latin typeface="Calibri"/>
              <a:cs typeface="Calibri"/>
            </a:endParaRPr>
          </a:p>
          <a:p>
            <a:pPr marL="285750" indent="-285750" algn="ctr" defTabSz="914400">
              <a:spcAft>
                <a:spcPts val="600"/>
              </a:spcAft>
            </a:pPr>
            <a:r>
              <a:rPr lang="en-US" sz="2000">
                <a:latin typeface="Calibri"/>
              </a:rPr>
              <a:t>13617 117th Ave NE</a:t>
            </a:r>
            <a:endParaRPr lang="en-US" sz="2000">
              <a:latin typeface="Calibri"/>
              <a:cs typeface="Calibri"/>
            </a:endParaRPr>
          </a:p>
          <a:p>
            <a:pPr marL="285750" indent="-285750" algn="ctr" defTabSz="914400">
              <a:spcAft>
                <a:spcPts val="600"/>
              </a:spcAft>
            </a:pPr>
            <a:r>
              <a:rPr lang="en-US" sz="2000">
                <a:latin typeface="Calibri"/>
              </a:rPr>
              <a:t>Email us to get involved!</a:t>
            </a:r>
            <a:endParaRPr lang="en-US" sz="2000"/>
          </a:p>
          <a:p>
            <a:pPr indent="-182880" defTabSz="914400">
              <a:spcAft>
                <a:spcPts val="600"/>
              </a:spcAft>
            </a:pPr>
            <a:endParaRPr lang="en-US" sz="2000">
              <a:latin typeface="Calibri"/>
              <a:cs typeface="Calibri"/>
            </a:endParaRPr>
          </a:p>
          <a:p>
            <a:pPr indent="-182880" algn="ctr" defTabSz="914400">
              <a:spcAft>
                <a:spcPts val="600"/>
              </a:spcAft>
            </a:pPr>
            <a:endParaRPr lang="en-US" sz="4600">
              <a:latin typeface="Calibri"/>
              <a:cs typeface="Calibri"/>
            </a:endParaRPr>
          </a:p>
        </p:txBody>
      </p:sp>
      <p:sp>
        <p:nvSpPr>
          <p:cNvPr id="6" name="TextBox 5">
            <a:extLst>
              <a:ext uri="{FF2B5EF4-FFF2-40B4-BE49-F238E27FC236}">
                <a16:creationId xmlns:a16="http://schemas.microsoft.com/office/drawing/2014/main" id="{AC5282FA-0A3B-40C2-8B49-031E0BB6843A}"/>
              </a:ext>
            </a:extLst>
          </p:cNvPr>
          <p:cNvSpPr txBox="1"/>
          <p:nvPr/>
        </p:nvSpPr>
        <p:spPr>
          <a:xfrm>
            <a:off x="6587167" y="3830536"/>
            <a:ext cx="4364919"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i="1">
                <a:solidFill>
                  <a:schemeClr val="accent2">
                    <a:lumMod val="75000"/>
                  </a:schemeClr>
                </a:solidFill>
              </a:rPr>
              <a:t>Working together to build a stronger sense of community one kind deed at a time. </a:t>
            </a:r>
            <a:endParaRPr lang="en-US">
              <a:solidFill>
                <a:schemeClr val="accent2">
                  <a:lumMod val="75000"/>
                </a:schemeClr>
              </a:solidFill>
            </a:endParaRPr>
          </a:p>
          <a:p>
            <a:pPr algn="ctr"/>
            <a:endParaRPr lang="en-US"/>
          </a:p>
          <a:p>
            <a:pPr algn="ctr"/>
            <a:endParaRPr lang="en-US"/>
          </a:p>
          <a:p>
            <a:pPr algn="ctr"/>
            <a:r>
              <a:rPr lang="en-US" sz="2800">
                <a:latin typeface="Calibri"/>
                <a:cs typeface="Calibri"/>
                <a:hlinkClick r:id="rId3"/>
              </a:rPr>
              <a:t>KingsgateCares@gmail.com</a:t>
            </a:r>
            <a:r>
              <a:rPr lang="en-US" sz="2800">
                <a:latin typeface="Calibri"/>
                <a:cs typeface="Calibri"/>
              </a:rPr>
              <a:t> </a:t>
            </a:r>
            <a:endParaRPr lang="en-US" sz="2800">
              <a:ea typeface="+mn-lt"/>
              <a:cs typeface="+mn-lt"/>
            </a:endParaRPr>
          </a:p>
          <a:p>
            <a:pPr algn="ctr"/>
            <a:endParaRPr lang="en-US"/>
          </a:p>
        </p:txBody>
      </p:sp>
    </p:spTree>
    <p:extLst>
      <p:ext uri="{BB962C8B-B14F-4D97-AF65-F5344CB8AC3E}">
        <p14:creationId xmlns:p14="http://schemas.microsoft.com/office/powerpoint/2010/main" val="2291597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51B95D-626C-478F-9836-A207125649E1}"/>
              </a:ext>
            </a:extLst>
          </p:cNvPr>
          <p:cNvSpPr txBox="1"/>
          <p:nvPr/>
        </p:nvSpPr>
        <p:spPr>
          <a:xfrm>
            <a:off x="662137" y="318998"/>
            <a:ext cx="5029199" cy="6186309"/>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10" name="Rectangle 7">
            <a:extLst>
              <a:ext uri="{FF2B5EF4-FFF2-40B4-BE49-F238E27FC236}">
                <a16:creationId xmlns:a16="http://schemas.microsoft.com/office/drawing/2014/main" id="{6FA0A1AD-DEE2-4598-8D3B-C1F65F315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BC7158B4-884F-4E6E-B8B3-2EA7B9548227}"/>
              </a:ext>
            </a:extLst>
          </p:cNvPr>
          <p:cNvSpPr txBox="1"/>
          <p:nvPr/>
        </p:nvSpPr>
        <p:spPr>
          <a:xfrm>
            <a:off x="5874363" y="382538"/>
            <a:ext cx="5156202" cy="630559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182880" defTabSz="914400">
              <a:spcAft>
                <a:spcPts val="600"/>
              </a:spcAft>
              <a:buClr>
                <a:schemeClr val="accent1"/>
              </a:buClr>
            </a:pPr>
            <a:r>
              <a:rPr lang="en-US" b="1">
                <a:latin typeface="Calibri"/>
                <a:cs typeface="Calibri"/>
              </a:rPr>
              <a:t>Welcome information delivered to new neighbors with a homemade treat</a:t>
            </a:r>
            <a:endParaRPr lang="en-US">
              <a:latin typeface="Calibri"/>
              <a:cs typeface="Calibri"/>
            </a:endParaRPr>
          </a:p>
          <a:p>
            <a:pPr indent="-182880" defTabSz="914400">
              <a:spcAft>
                <a:spcPts val="600"/>
              </a:spcAft>
            </a:pPr>
            <a:endParaRPr lang="en-US" b="1">
              <a:latin typeface="Calibri"/>
              <a:cs typeface="Calibri"/>
            </a:endParaRPr>
          </a:p>
          <a:p>
            <a:pPr indent="-182880" defTabSz="914400">
              <a:spcAft>
                <a:spcPts val="600"/>
              </a:spcAft>
            </a:pPr>
            <a:r>
              <a:rPr lang="en-US" b="1">
                <a:latin typeface="Calibri"/>
                <a:cs typeface="Calibri"/>
              </a:rPr>
              <a:t>2022-2023 Year in Review</a:t>
            </a:r>
            <a:endParaRPr lang="en-US">
              <a:latin typeface="Calibri"/>
              <a:cs typeface="Calibri"/>
            </a:endParaRPr>
          </a:p>
          <a:p>
            <a:pPr marL="160020" indent="-342900" defTabSz="914400">
              <a:spcAft>
                <a:spcPts val="600"/>
              </a:spcAft>
              <a:buClr>
                <a:schemeClr val="accent1"/>
              </a:buClr>
              <a:buFont typeface="Arial"/>
              <a:buChar char="•"/>
            </a:pPr>
            <a:r>
              <a:rPr lang="en-US">
                <a:latin typeface="Calibri"/>
                <a:cs typeface="Calibri"/>
              </a:rPr>
              <a:t>30 neighbors participated in KC lunch events &amp;  KC service opportunities</a:t>
            </a:r>
          </a:p>
          <a:p>
            <a:pPr marL="160020" indent="-342900" defTabSz="914400">
              <a:spcAft>
                <a:spcPts val="600"/>
              </a:spcAft>
              <a:buClr>
                <a:srgbClr val="6F6F74"/>
              </a:buClr>
              <a:buFont typeface="Arial"/>
              <a:buChar char="•"/>
            </a:pPr>
            <a:r>
              <a:rPr lang="en-US">
                <a:latin typeface="Calibri"/>
                <a:cs typeface="Calibri"/>
              </a:rPr>
              <a:t>12 new homeowners/renters welcomed (or attempted delivery)</a:t>
            </a:r>
          </a:p>
          <a:p>
            <a:pPr marL="160020" indent="-342900" defTabSz="914400">
              <a:spcAft>
                <a:spcPts val="600"/>
              </a:spcAft>
              <a:buFont typeface="Arial"/>
              <a:buChar char="•"/>
            </a:pPr>
            <a:r>
              <a:rPr lang="en-US">
                <a:latin typeface="Calibri"/>
                <a:cs typeface="Calibri"/>
              </a:rPr>
              <a:t>2 meal trains set up, 16 meals delivered to families with new babies and widows</a:t>
            </a:r>
          </a:p>
          <a:p>
            <a:pPr marL="160020" indent="-342900" defTabSz="914400">
              <a:spcAft>
                <a:spcPts val="600"/>
              </a:spcAft>
              <a:buFont typeface="Arial"/>
              <a:buChar char="•"/>
            </a:pPr>
            <a:r>
              <a:rPr lang="en-US">
                <a:latin typeface="Calibri"/>
                <a:cs typeface="Calibri"/>
              </a:rPr>
              <a:t>8 trays of cookies delivered to show gratitude</a:t>
            </a:r>
          </a:p>
          <a:p>
            <a:pPr marL="160020" indent="-342900" defTabSz="914400">
              <a:spcAft>
                <a:spcPts val="600"/>
              </a:spcAft>
              <a:buFont typeface="Arial"/>
              <a:buChar char="•"/>
            </a:pPr>
            <a:r>
              <a:rPr lang="en-US">
                <a:latin typeface="Calibri"/>
                <a:cs typeface="Calibri"/>
              </a:rPr>
              <a:t>3 condolences offered</a:t>
            </a:r>
          </a:p>
          <a:p>
            <a:pPr marL="160020" indent="-342900" defTabSz="914400">
              <a:spcAft>
                <a:spcPts val="600"/>
              </a:spcAft>
              <a:buFont typeface="Arial"/>
              <a:buChar char="•"/>
            </a:pPr>
            <a:r>
              <a:rPr lang="en-US">
                <a:latin typeface="Calibri"/>
                <a:cs typeface="Calibri"/>
              </a:rPr>
              <a:t>1 gutter cleaning</a:t>
            </a:r>
          </a:p>
          <a:p>
            <a:pPr marL="160020" indent="-342900" defTabSz="914400">
              <a:spcAft>
                <a:spcPts val="600"/>
              </a:spcAft>
              <a:buFont typeface="Arial"/>
              <a:buChar char="•"/>
            </a:pPr>
            <a:r>
              <a:rPr lang="en-US">
                <a:latin typeface="Calibri"/>
                <a:cs typeface="Calibri"/>
              </a:rPr>
              <a:t>1 ride to a doctor appointment</a:t>
            </a:r>
          </a:p>
          <a:p>
            <a:pPr marL="160020" indent="-342900" defTabSz="914400">
              <a:spcAft>
                <a:spcPts val="600"/>
              </a:spcAft>
              <a:buFont typeface="Arial"/>
              <a:buChar char="•"/>
            </a:pPr>
            <a:endParaRPr lang="en-US">
              <a:latin typeface="Calibri"/>
              <a:cs typeface="Calibri"/>
            </a:endParaRPr>
          </a:p>
          <a:p>
            <a:pPr indent="-182880" defTabSz="914400">
              <a:spcAft>
                <a:spcPts val="600"/>
              </a:spcAft>
            </a:pPr>
            <a:r>
              <a:rPr lang="en-US">
                <a:latin typeface="Calibri"/>
                <a:cs typeface="Calibri"/>
              </a:rPr>
              <a:t>If you or a neighbor need extra care, please email: </a:t>
            </a:r>
            <a:r>
              <a:rPr lang="en-US">
                <a:latin typeface="Calibri"/>
                <a:cs typeface="Calibri"/>
                <a:hlinkClick r:id="rId2"/>
              </a:rPr>
              <a:t>KingsgateCares@gmail.com</a:t>
            </a:r>
            <a:r>
              <a:rPr lang="en-US">
                <a:latin typeface="Calibri"/>
                <a:cs typeface="Calibri"/>
              </a:rPr>
              <a:t> </a:t>
            </a:r>
          </a:p>
          <a:p>
            <a:pPr indent="-182880" defTabSz="914400">
              <a:spcAft>
                <a:spcPts val="600"/>
              </a:spcAft>
            </a:pPr>
            <a:endParaRPr lang="en-US">
              <a:latin typeface="Calibri"/>
              <a:cs typeface="Calibri"/>
            </a:endParaRPr>
          </a:p>
          <a:p>
            <a:pPr indent="-182880" defTabSz="914400">
              <a:spcAft>
                <a:spcPts val="600"/>
              </a:spcAft>
            </a:pPr>
            <a:r>
              <a:rPr lang="en-US" b="1">
                <a:latin typeface="Calibri"/>
                <a:cs typeface="Calibri"/>
              </a:rPr>
              <a:t>THANK YOU FOR SHOWING UP FOR ONE ANOTHER!</a:t>
            </a:r>
          </a:p>
        </p:txBody>
      </p:sp>
      <p:pic>
        <p:nvPicPr>
          <p:cNvPr id="5" name="Picture 6" descr="Text&#10;&#10;Description automatically generated">
            <a:extLst>
              <a:ext uri="{FF2B5EF4-FFF2-40B4-BE49-F238E27FC236}">
                <a16:creationId xmlns:a16="http://schemas.microsoft.com/office/drawing/2014/main" id="{BE9F9BF3-C741-E302-F80D-E8C7FA4F70F2}"/>
              </a:ext>
            </a:extLst>
          </p:cNvPr>
          <p:cNvPicPr>
            <a:picLocks noChangeAspect="1"/>
          </p:cNvPicPr>
          <p:nvPr/>
        </p:nvPicPr>
        <p:blipFill>
          <a:blip r:embed="rId3"/>
          <a:stretch>
            <a:fillRect/>
          </a:stretch>
        </p:blipFill>
        <p:spPr>
          <a:xfrm>
            <a:off x="1043796" y="588902"/>
            <a:ext cx="4367841" cy="5651439"/>
          </a:xfrm>
          <a:prstGeom prst="rect">
            <a:avLst/>
          </a:prstGeom>
        </p:spPr>
      </p:pic>
    </p:spTree>
    <p:extLst>
      <p:ext uri="{BB962C8B-B14F-4D97-AF65-F5344CB8AC3E}">
        <p14:creationId xmlns:p14="http://schemas.microsoft.com/office/powerpoint/2010/main" val="712809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E7E93-C51D-418D-BE87-FEF7F08C9C3A}"/>
              </a:ext>
            </a:extLst>
          </p:cNvPr>
          <p:cNvSpPr>
            <a:spLocks noGrp="1"/>
          </p:cNvSpPr>
          <p:nvPr>
            <p:ph type="title"/>
          </p:nvPr>
        </p:nvSpPr>
        <p:spPr/>
        <p:txBody>
          <a:bodyPr/>
          <a:lstStyle/>
          <a:p>
            <a:r>
              <a:rPr lang="en-US"/>
              <a:t>Kingsgate Royals Swim Team</a:t>
            </a:r>
          </a:p>
        </p:txBody>
      </p:sp>
      <p:sp>
        <p:nvSpPr>
          <p:cNvPr id="3" name="Content Placeholder 2">
            <a:extLst>
              <a:ext uri="{FF2B5EF4-FFF2-40B4-BE49-F238E27FC236}">
                <a16:creationId xmlns:a16="http://schemas.microsoft.com/office/drawing/2014/main" id="{2D220370-67A3-431C-BB8A-4977ECA43910}"/>
              </a:ext>
            </a:extLst>
          </p:cNvPr>
          <p:cNvSpPr>
            <a:spLocks noGrp="1"/>
          </p:cNvSpPr>
          <p:nvPr>
            <p:ph idx="1"/>
          </p:nvPr>
        </p:nvSpPr>
        <p:spPr/>
        <p:txBody>
          <a:bodyPr vert="horz" lIns="91440" tIns="45720" rIns="91440" bIns="45720" rtlCol="0" anchor="t">
            <a:normAutofit/>
          </a:bodyPr>
          <a:lstStyle/>
          <a:p>
            <a:r>
              <a:rPr lang="en-US" dirty="0"/>
              <a:t>Swim Team is looking for board members.  Available positions are:</a:t>
            </a:r>
          </a:p>
          <a:p>
            <a:pPr lvl="1"/>
            <a:r>
              <a:rPr lang="en-US" dirty="0"/>
              <a:t>President</a:t>
            </a:r>
          </a:p>
          <a:p>
            <a:pPr lvl="1"/>
            <a:r>
              <a:rPr lang="en-US" dirty="0"/>
              <a:t>Vice President</a:t>
            </a:r>
          </a:p>
          <a:p>
            <a:pPr lvl="1"/>
            <a:r>
              <a:rPr lang="en-US" dirty="0"/>
              <a:t>Treasurer</a:t>
            </a:r>
          </a:p>
          <a:p>
            <a:pPr lvl="1"/>
            <a:r>
              <a:rPr lang="en-US" dirty="0"/>
              <a:t>If positions are not filled, the season will not occur.</a:t>
            </a:r>
          </a:p>
          <a:p>
            <a:r>
              <a:rPr lang="en-US" dirty="0"/>
              <a:t>Registration for HOA members opens </a:t>
            </a:r>
            <a:r>
              <a:rPr lang="en-US"/>
              <a:t>early April</a:t>
            </a:r>
            <a:endParaRPr lang="en-US" dirty="0"/>
          </a:p>
          <a:p>
            <a:r>
              <a:rPr lang="en-US" dirty="0"/>
              <a:t>First swim practice: Likely May 22, 2023</a:t>
            </a:r>
          </a:p>
          <a:p>
            <a:r>
              <a:rPr lang="en-US" dirty="0"/>
              <a:t>Website: </a:t>
            </a:r>
            <a:r>
              <a:rPr lang="en-US" dirty="0">
                <a:hlinkClick r:id="rId2"/>
              </a:rPr>
              <a:t>https://kingsgateroyals.wordpress.com/</a:t>
            </a:r>
            <a:endParaRPr lang="en-US" dirty="0"/>
          </a:p>
          <a:p>
            <a:r>
              <a:rPr lang="en-US" dirty="0"/>
              <a:t>Reach out to the Registrar for information on the season or to find out more  about a board position.</a:t>
            </a:r>
          </a:p>
          <a:p>
            <a:pPr lvl="1"/>
            <a:r>
              <a:rPr lang="en-US" dirty="0"/>
              <a:t>Julie Hageman (</a:t>
            </a:r>
            <a:r>
              <a:rPr lang="en-US" dirty="0">
                <a:hlinkClick r:id="rId3"/>
              </a:rPr>
              <a:t>Registrar.kingsgateroyals@gmail.com</a:t>
            </a:r>
            <a:r>
              <a:rPr lang="en-US" dirty="0"/>
              <a:t>) </a:t>
            </a:r>
          </a:p>
        </p:txBody>
      </p:sp>
    </p:spTree>
    <p:extLst>
      <p:ext uri="{BB962C8B-B14F-4D97-AF65-F5344CB8AC3E}">
        <p14:creationId xmlns:p14="http://schemas.microsoft.com/office/powerpoint/2010/main" val="2120785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1DE9-4AB4-45A0-83DB-8B5F09CA70D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DC82D14-BF37-42F5-9BED-5F162361FE1D}"/>
              </a:ext>
            </a:extLst>
          </p:cNvPr>
          <p:cNvSpPr>
            <a:spLocks noGrp="1"/>
          </p:cNvSpPr>
          <p:nvPr>
            <p:ph idx="1"/>
          </p:nvPr>
        </p:nvSpPr>
        <p:spPr/>
        <p:txBody>
          <a:bodyPr vert="horz" lIns="91440" tIns="45720" rIns="91440" bIns="45720" rtlCol="0" anchor="t">
            <a:normAutofit/>
          </a:bodyPr>
          <a:lstStyle/>
          <a:p>
            <a:r>
              <a:rPr lang="en-US"/>
              <a:t>Welcome and Introductions</a:t>
            </a:r>
          </a:p>
          <a:p>
            <a:r>
              <a:rPr lang="en-US"/>
              <a:t>Treasurer</a:t>
            </a:r>
          </a:p>
          <a:p>
            <a:r>
              <a:rPr lang="en-US"/>
              <a:t>Park/Pool</a:t>
            </a:r>
          </a:p>
          <a:p>
            <a:r>
              <a:rPr lang="en-US"/>
              <a:t>Reservations</a:t>
            </a:r>
          </a:p>
          <a:p>
            <a:r>
              <a:rPr lang="en-US"/>
              <a:t>Activities and Events</a:t>
            </a:r>
          </a:p>
          <a:p>
            <a:r>
              <a:rPr lang="en-US"/>
              <a:t>Kingsgate Cares Committee</a:t>
            </a:r>
          </a:p>
          <a:p>
            <a:r>
              <a:rPr lang="en-US"/>
              <a:t>Kingsgate Royals Swim Team</a:t>
            </a:r>
          </a:p>
          <a:p>
            <a:r>
              <a:rPr lang="en-US"/>
              <a:t>Q &amp; A</a:t>
            </a:r>
          </a:p>
        </p:txBody>
      </p:sp>
    </p:spTree>
    <p:extLst>
      <p:ext uri="{BB962C8B-B14F-4D97-AF65-F5344CB8AC3E}">
        <p14:creationId xmlns:p14="http://schemas.microsoft.com/office/powerpoint/2010/main" val="1521285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F8249-F403-485E-95C8-3CCE10768600}"/>
              </a:ext>
            </a:extLst>
          </p:cNvPr>
          <p:cNvSpPr>
            <a:spLocks noGrp="1"/>
          </p:cNvSpPr>
          <p:nvPr>
            <p:ph type="title"/>
          </p:nvPr>
        </p:nvSpPr>
        <p:spPr/>
        <p:txBody>
          <a:bodyPr/>
          <a:lstStyle/>
          <a:p>
            <a:r>
              <a:rPr lang="en-US"/>
              <a:t>Q &amp; A</a:t>
            </a:r>
          </a:p>
        </p:txBody>
      </p:sp>
      <p:sp>
        <p:nvSpPr>
          <p:cNvPr id="3" name="Content Placeholder 2">
            <a:extLst>
              <a:ext uri="{FF2B5EF4-FFF2-40B4-BE49-F238E27FC236}">
                <a16:creationId xmlns:a16="http://schemas.microsoft.com/office/drawing/2014/main" id="{7AD9007C-13EB-4113-A377-FD661090906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59868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E6C7A-31E7-4FFA-A7E8-EC392C115306}"/>
              </a:ext>
            </a:extLst>
          </p:cNvPr>
          <p:cNvSpPr>
            <a:spLocks noGrp="1"/>
          </p:cNvSpPr>
          <p:nvPr>
            <p:ph type="title"/>
          </p:nvPr>
        </p:nvSpPr>
        <p:spPr/>
        <p:txBody>
          <a:bodyPr/>
          <a:lstStyle/>
          <a:p>
            <a:r>
              <a:rPr lang="en-US"/>
              <a:t>Welcome and Introductions</a:t>
            </a:r>
          </a:p>
        </p:txBody>
      </p:sp>
      <p:sp>
        <p:nvSpPr>
          <p:cNvPr id="3" name="Content Placeholder 2">
            <a:extLst>
              <a:ext uri="{FF2B5EF4-FFF2-40B4-BE49-F238E27FC236}">
                <a16:creationId xmlns:a16="http://schemas.microsoft.com/office/drawing/2014/main" id="{292B033F-382A-4886-BE76-EB1D6F33034F}"/>
              </a:ext>
            </a:extLst>
          </p:cNvPr>
          <p:cNvSpPr>
            <a:spLocks noGrp="1"/>
          </p:cNvSpPr>
          <p:nvPr>
            <p:ph idx="1"/>
          </p:nvPr>
        </p:nvSpPr>
        <p:spPr/>
        <p:txBody>
          <a:bodyPr vert="horz" lIns="91440" tIns="45720" rIns="91440" bIns="45720" rtlCol="0" anchor="t">
            <a:normAutofit/>
          </a:bodyPr>
          <a:lstStyle/>
          <a:p>
            <a:r>
              <a:rPr lang="en-US"/>
              <a:t>President: Kyle Hutchison</a:t>
            </a:r>
          </a:p>
          <a:p>
            <a:r>
              <a:rPr lang="en-US"/>
              <a:t>Vice President: Brian Piper</a:t>
            </a:r>
          </a:p>
          <a:p>
            <a:r>
              <a:rPr lang="en-US"/>
              <a:t>Treasurer: Reed Wilson</a:t>
            </a:r>
          </a:p>
          <a:p>
            <a:r>
              <a:rPr lang="en-US"/>
              <a:t>Secretary: Sheila Morgan Quackenbush</a:t>
            </a:r>
            <a:endParaRPr lang="en-US">
              <a:highlight>
                <a:srgbClr val="FFFF00"/>
              </a:highlight>
            </a:endParaRPr>
          </a:p>
          <a:p>
            <a:r>
              <a:rPr lang="en-US"/>
              <a:t>Park/Pool Director: Keith Hodo</a:t>
            </a:r>
          </a:p>
          <a:p>
            <a:r>
              <a:rPr lang="en-US"/>
              <a:t>Activities Director: Gena Cook</a:t>
            </a:r>
          </a:p>
          <a:p>
            <a:r>
              <a:rPr lang="en-US"/>
              <a:t>Communications: Matt Hageman</a:t>
            </a:r>
          </a:p>
          <a:p>
            <a:r>
              <a:rPr lang="en-US"/>
              <a:t>Kingsgate Cares Committee Chairs: Rebecca Christiansen &amp; Liz Stiger</a:t>
            </a:r>
          </a:p>
          <a:p>
            <a:r>
              <a:rPr lang="en-US"/>
              <a:t>Royals Swim Team Liaison: TBD</a:t>
            </a:r>
          </a:p>
        </p:txBody>
      </p:sp>
    </p:spTree>
    <p:extLst>
      <p:ext uri="{BB962C8B-B14F-4D97-AF65-F5344CB8AC3E}">
        <p14:creationId xmlns:p14="http://schemas.microsoft.com/office/powerpoint/2010/main" val="1081502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6E2C-586B-4B44-8C17-9F11BAFE169A}"/>
              </a:ext>
            </a:extLst>
          </p:cNvPr>
          <p:cNvSpPr>
            <a:spLocks noGrp="1"/>
          </p:cNvSpPr>
          <p:nvPr>
            <p:ph type="title"/>
          </p:nvPr>
        </p:nvSpPr>
        <p:spPr>
          <a:xfrm>
            <a:off x="1261872" y="365760"/>
            <a:ext cx="9692640" cy="699642"/>
          </a:xfrm>
        </p:spPr>
        <p:txBody>
          <a:bodyPr>
            <a:normAutofit fontScale="90000"/>
          </a:bodyPr>
          <a:lstStyle/>
          <a:p>
            <a:pPr>
              <a:lnSpc>
                <a:spcPct val="100000"/>
              </a:lnSpc>
            </a:pPr>
            <a:r>
              <a:rPr lang="en-US"/>
              <a:t>Treasurer – Overview</a:t>
            </a:r>
          </a:p>
        </p:txBody>
      </p:sp>
      <p:sp>
        <p:nvSpPr>
          <p:cNvPr id="3" name="Content Placeholder 2">
            <a:extLst>
              <a:ext uri="{FF2B5EF4-FFF2-40B4-BE49-F238E27FC236}">
                <a16:creationId xmlns:a16="http://schemas.microsoft.com/office/drawing/2014/main" id="{4B547568-A095-477A-98CC-C7AC47032E31}"/>
              </a:ext>
            </a:extLst>
          </p:cNvPr>
          <p:cNvSpPr>
            <a:spLocks noGrp="1"/>
          </p:cNvSpPr>
          <p:nvPr>
            <p:ph idx="1"/>
          </p:nvPr>
        </p:nvSpPr>
        <p:spPr>
          <a:xfrm>
            <a:off x="1261872" y="1065402"/>
            <a:ext cx="8595360" cy="5114735"/>
          </a:xfrm>
        </p:spPr>
        <p:txBody>
          <a:bodyPr vert="horz" lIns="91440" tIns="45720" rIns="91440" bIns="45720" rtlCol="0" anchor="t">
            <a:normAutofit/>
          </a:bodyPr>
          <a:lstStyle/>
          <a:p>
            <a:pPr marL="0" indent="0">
              <a:spcBef>
                <a:spcPts val="0"/>
              </a:spcBef>
              <a:spcAft>
                <a:spcPts val="0"/>
              </a:spcAft>
              <a:buNone/>
            </a:pPr>
            <a:endParaRPr lang="en-US" sz="2800" kern="0" spc="0"/>
          </a:p>
          <a:p>
            <a:pPr marL="0" indent="0">
              <a:spcBef>
                <a:spcPts val="0"/>
              </a:spcBef>
              <a:spcAft>
                <a:spcPts val="0"/>
              </a:spcAft>
              <a:buNone/>
            </a:pPr>
            <a:r>
              <a:rPr lang="en-US" sz="2800" kern="0" spc="0">
                <a:hlinkClick r:id="rId2"/>
              </a:rPr>
              <a:t>Balance Sheet</a:t>
            </a:r>
            <a:r>
              <a:rPr lang="en-US" sz="2800" kern="0" spc="0"/>
              <a:t>		</a:t>
            </a:r>
            <a:r>
              <a:rPr lang="en-US" sz="2800" kern="0" spc="0">
                <a:hlinkClick r:id="rId3"/>
              </a:rPr>
              <a:t>Profit and Loss</a:t>
            </a:r>
            <a:endParaRPr lang="en-US" sz="2800" kern="0" spc="0"/>
          </a:p>
          <a:p>
            <a:pPr marL="0" indent="0">
              <a:spcBef>
                <a:spcPts val="0"/>
              </a:spcBef>
              <a:spcAft>
                <a:spcPts val="0"/>
              </a:spcAft>
              <a:buNone/>
            </a:pPr>
            <a:endParaRPr lang="en-US" sz="2800" kern="0" spc="0"/>
          </a:p>
          <a:p>
            <a:pPr marL="0" indent="0">
              <a:lnSpc>
                <a:spcPct val="100000"/>
              </a:lnSpc>
              <a:spcBef>
                <a:spcPts val="0"/>
              </a:spcBef>
              <a:spcAft>
                <a:spcPts val="0"/>
              </a:spcAft>
              <a:buNone/>
            </a:pPr>
            <a:r>
              <a:rPr lang="en-US" sz="2800" spc="0">
                <a:latin typeface="Segoe UI"/>
                <a:ea typeface="Segoe UI Historic"/>
                <a:cs typeface="Segoe UI"/>
              </a:rPr>
              <a:t>2023 Fiscal Highlights</a:t>
            </a:r>
            <a:endParaRPr lang="en-US">
              <a:latin typeface="Segoe UI"/>
              <a:ea typeface="Segoe UI Historic"/>
              <a:cs typeface="Segoe UI"/>
            </a:endParaRPr>
          </a:p>
          <a:p>
            <a:pPr lvl="1">
              <a:lnSpc>
                <a:spcPct val="100000"/>
              </a:lnSpc>
              <a:spcBef>
                <a:spcPts val="0"/>
              </a:spcBef>
              <a:spcAft>
                <a:spcPts val="0"/>
              </a:spcAft>
            </a:pPr>
            <a:endParaRPr lang="en-US" sz="2400" spc="0">
              <a:latin typeface="Segoe UI" panose="020B0502040204020203" pitchFamily="34" charset="0"/>
              <a:ea typeface="Segoe UI Historic" panose="020B0502040204020203" pitchFamily="34" charset="0"/>
              <a:cs typeface="Segoe UI" panose="020B0502040204020203" pitchFamily="34" charset="0"/>
            </a:endParaRPr>
          </a:p>
          <a:p>
            <a:pPr lvl="1">
              <a:lnSpc>
                <a:spcPct val="100000"/>
              </a:lnSpc>
              <a:spcBef>
                <a:spcPts val="0"/>
              </a:spcBef>
              <a:spcAft>
                <a:spcPts val="0"/>
              </a:spcAft>
            </a:pPr>
            <a:r>
              <a:rPr lang="en-US" sz="2400">
                <a:latin typeface="Segoe UI"/>
                <a:ea typeface="Segoe UI Historic"/>
                <a:cs typeface="Segoe UI"/>
              </a:rPr>
              <a:t>Up on every income category</a:t>
            </a:r>
          </a:p>
          <a:p>
            <a:pPr lvl="1">
              <a:lnSpc>
                <a:spcPct val="100000"/>
              </a:lnSpc>
              <a:spcBef>
                <a:spcPts val="0"/>
              </a:spcBef>
              <a:spcAft>
                <a:spcPts val="0"/>
              </a:spcAft>
            </a:pPr>
            <a:r>
              <a:rPr lang="en-US" sz="2400">
                <a:latin typeface="Segoe UI"/>
                <a:ea typeface="Segoe UI Historic"/>
                <a:cs typeface="Segoe UI"/>
              </a:rPr>
              <a:t>Insurance costs continue to increase</a:t>
            </a:r>
            <a:endParaRPr lang="en-US" sz="2400">
              <a:ea typeface="+mn-lt"/>
              <a:cs typeface="+mn-lt"/>
            </a:endParaRPr>
          </a:p>
          <a:p>
            <a:pPr lvl="1">
              <a:lnSpc>
                <a:spcPct val="100000"/>
              </a:lnSpc>
              <a:spcBef>
                <a:spcPts val="0"/>
              </a:spcBef>
              <a:spcAft>
                <a:spcPts val="0"/>
              </a:spcAft>
            </a:pPr>
            <a:r>
              <a:rPr lang="en-US" sz="2400" spc="0">
                <a:latin typeface="Segoe UI"/>
                <a:ea typeface="Segoe UI Historic"/>
                <a:cs typeface="Segoe UI"/>
              </a:rPr>
              <a:t>Payroll </a:t>
            </a:r>
            <a:r>
              <a:rPr lang="en-US" sz="2400">
                <a:latin typeface="Segoe UI"/>
                <a:ea typeface="Segoe UI Historic"/>
                <a:cs typeface="Segoe UI"/>
              </a:rPr>
              <a:t>costs increased</a:t>
            </a:r>
            <a:r>
              <a:rPr lang="en-US" sz="2400" spc="0">
                <a:latin typeface="Segoe UI"/>
                <a:ea typeface="Segoe UI Historic"/>
                <a:cs typeface="Segoe UI"/>
              </a:rPr>
              <a:t> due to </a:t>
            </a:r>
            <a:r>
              <a:rPr lang="en-US" sz="2400">
                <a:latin typeface="Segoe UI"/>
                <a:ea typeface="Segoe UI Historic"/>
                <a:cs typeface="Segoe UI"/>
              </a:rPr>
              <a:t>increases</a:t>
            </a:r>
            <a:r>
              <a:rPr lang="en-US" sz="2400" spc="0">
                <a:latin typeface="Segoe UI"/>
                <a:ea typeface="Segoe UI Historic"/>
                <a:cs typeface="Segoe UI"/>
              </a:rPr>
              <a:t> </a:t>
            </a:r>
            <a:r>
              <a:rPr lang="en-US" sz="2400">
                <a:latin typeface="Segoe UI"/>
                <a:ea typeface="Segoe UI Historic"/>
                <a:cs typeface="Segoe UI"/>
              </a:rPr>
              <a:t>in wages</a:t>
            </a:r>
            <a:endParaRPr lang="en-US">
              <a:latin typeface="Segoe UI"/>
              <a:ea typeface="Segoe UI Historic"/>
              <a:cs typeface="Segoe UI"/>
            </a:endParaRPr>
          </a:p>
          <a:p>
            <a:pPr lvl="1">
              <a:lnSpc>
                <a:spcPct val="100000"/>
              </a:lnSpc>
              <a:spcBef>
                <a:spcPts val="0"/>
              </a:spcBef>
              <a:spcAft>
                <a:spcPts val="0"/>
              </a:spcAft>
            </a:pPr>
            <a:r>
              <a:rPr lang="en-US" sz="2400">
                <a:latin typeface="Segoe UI"/>
                <a:ea typeface="Segoe UI Historic"/>
                <a:cs typeface="Segoe UI"/>
              </a:rPr>
              <a:t>A/R down 19%: 2 lots with mid to large back dues sold</a:t>
            </a:r>
            <a:endParaRPr lang="en-US" sz="2400">
              <a:latin typeface="Segoe UI" panose="020B0502040204020203" pitchFamily="34" charset="0"/>
              <a:ea typeface="Segoe UI Historic" panose="020B0502040204020203" pitchFamily="34" charset="0"/>
              <a:cs typeface="Segoe UI" panose="020B0502040204020203" pitchFamily="34" charset="0"/>
            </a:endParaRPr>
          </a:p>
          <a:p>
            <a:pPr lvl="1">
              <a:lnSpc>
                <a:spcPct val="100000"/>
              </a:lnSpc>
              <a:spcBef>
                <a:spcPts val="0"/>
              </a:spcBef>
              <a:spcAft>
                <a:spcPts val="0"/>
              </a:spcAft>
            </a:pPr>
            <a:r>
              <a:rPr lang="en-US" sz="2400">
                <a:latin typeface="Segoe UI"/>
                <a:ea typeface="Segoe UI Historic"/>
                <a:cs typeface="Segoe UI"/>
              </a:rPr>
              <a:t>Net income: ~$41k (does not include depreciation)</a:t>
            </a:r>
            <a:endParaRPr lang="en-US" sz="2400">
              <a:latin typeface="Segoe UI" panose="020B0502040204020203" pitchFamily="34" charset="0"/>
              <a:ea typeface="Segoe UI Historic" panose="020B0502040204020203" pitchFamily="34" charset="0"/>
              <a:cs typeface="Segoe UI" panose="020B0502040204020203" pitchFamily="34" charset="0"/>
            </a:endParaRPr>
          </a:p>
          <a:p>
            <a:pPr lvl="1">
              <a:lnSpc>
                <a:spcPct val="100000"/>
              </a:lnSpc>
              <a:spcBef>
                <a:spcPts val="0"/>
              </a:spcBef>
              <a:spcAft>
                <a:spcPts val="0"/>
              </a:spcAft>
            </a:pPr>
            <a:endParaRPr lang="en-US" sz="2400" spc="0">
              <a:solidFill>
                <a:srgbClr val="262626"/>
              </a:solidFill>
              <a:latin typeface="Segoe UI" panose="020B0502040204020203" pitchFamily="34" charset="0"/>
              <a:ea typeface="Segoe UI Historic" panose="020B0502040204020203" pitchFamily="34" charset="0"/>
              <a:cs typeface="Segoe UI" panose="020B0502040204020203" pitchFamily="34" charset="0"/>
            </a:endParaRPr>
          </a:p>
          <a:p>
            <a:pPr marL="0" indent="0">
              <a:spcBef>
                <a:spcPts val="0"/>
              </a:spcBef>
              <a:spcAft>
                <a:spcPts val="0"/>
              </a:spcAft>
              <a:buNone/>
            </a:pPr>
            <a:endParaRPr lang="en-US" sz="2800" kern="0" spc="0"/>
          </a:p>
        </p:txBody>
      </p:sp>
    </p:spTree>
    <p:extLst>
      <p:ext uri="{BB962C8B-B14F-4D97-AF65-F5344CB8AC3E}">
        <p14:creationId xmlns:p14="http://schemas.microsoft.com/office/powerpoint/2010/main" val="3976776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6E2C-586B-4B44-8C17-9F11BAFE169A}"/>
              </a:ext>
            </a:extLst>
          </p:cNvPr>
          <p:cNvSpPr>
            <a:spLocks noGrp="1"/>
          </p:cNvSpPr>
          <p:nvPr>
            <p:ph type="title"/>
          </p:nvPr>
        </p:nvSpPr>
        <p:spPr>
          <a:xfrm>
            <a:off x="1261872" y="365760"/>
            <a:ext cx="9692640" cy="699642"/>
          </a:xfrm>
        </p:spPr>
        <p:txBody>
          <a:bodyPr>
            <a:normAutofit fontScale="90000"/>
          </a:bodyPr>
          <a:lstStyle/>
          <a:p>
            <a:pPr>
              <a:lnSpc>
                <a:spcPct val="100000"/>
              </a:lnSpc>
            </a:pPr>
            <a:r>
              <a:rPr lang="en-US"/>
              <a:t>Treasurer – Lot Activity</a:t>
            </a:r>
            <a:endParaRPr lang="en-US">
              <a:highlight>
                <a:srgbClr val="FFFF00"/>
              </a:highlight>
            </a:endParaRPr>
          </a:p>
        </p:txBody>
      </p:sp>
      <p:graphicFrame>
        <p:nvGraphicFramePr>
          <p:cNvPr id="8" name="Content Placeholder 7">
            <a:extLst>
              <a:ext uri="{FF2B5EF4-FFF2-40B4-BE49-F238E27FC236}">
                <a16:creationId xmlns:a16="http://schemas.microsoft.com/office/drawing/2014/main" id="{0384C7F7-6C86-1628-EE57-A5BAD48EC76C}"/>
              </a:ext>
            </a:extLst>
          </p:cNvPr>
          <p:cNvGraphicFramePr>
            <a:graphicFrameLocks noGrp="1"/>
          </p:cNvGraphicFramePr>
          <p:nvPr>
            <p:ph idx="1"/>
            <p:extLst>
              <p:ext uri="{D42A27DB-BD31-4B8C-83A1-F6EECF244321}">
                <p14:modId xmlns:p14="http://schemas.microsoft.com/office/powerpoint/2010/main" val="2877411940"/>
              </p:ext>
            </p:extLst>
          </p:nvPr>
        </p:nvGraphicFramePr>
        <p:xfrm>
          <a:off x="453881" y="1193800"/>
          <a:ext cx="10511177" cy="5120640"/>
        </p:xfrm>
        <a:graphic>
          <a:graphicData uri="http://schemas.openxmlformats.org/drawingml/2006/table">
            <a:tbl>
              <a:tblPr firstRow="1" bandRow="1">
                <a:tableStyleId>{21E4AEA4-8DFA-4A89-87EB-49C32662AFE0}</a:tableStyleId>
              </a:tblPr>
              <a:tblGrid>
                <a:gridCol w="992907">
                  <a:extLst>
                    <a:ext uri="{9D8B030D-6E8A-4147-A177-3AD203B41FA5}">
                      <a16:colId xmlns:a16="http://schemas.microsoft.com/office/drawing/2014/main" val="1048456840"/>
                    </a:ext>
                  </a:extLst>
                </a:gridCol>
                <a:gridCol w="1281544">
                  <a:extLst>
                    <a:ext uri="{9D8B030D-6E8A-4147-A177-3AD203B41FA5}">
                      <a16:colId xmlns:a16="http://schemas.microsoft.com/office/drawing/2014/main" val="1717768339"/>
                    </a:ext>
                  </a:extLst>
                </a:gridCol>
                <a:gridCol w="1339269">
                  <a:extLst>
                    <a:ext uri="{9D8B030D-6E8A-4147-A177-3AD203B41FA5}">
                      <a16:colId xmlns:a16="http://schemas.microsoft.com/office/drawing/2014/main" val="1847135971"/>
                    </a:ext>
                  </a:extLst>
                </a:gridCol>
                <a:gridCol w="1708726">
                  <a:extLst>
                    <a:ext uri="{9D8B030D-6E8A-4147-A177-3AD203B41FA5}">
                      <a16:colId xmlns:a16="http://schemas.microsoft.com/office/drawing/2014/main" val="2635865129"/>
                    </a:ext>
                  </a:extLst>
                </a:gridCol>
                <a:gridCol w="1801089">
                  <a:extLst>
                    <a:ext uri="{9D8B030D-6E8A-4147-A177-3AD203B41FA5}">
                      <a16:colId xmlns:a16="http://schemas.microsoft.com/office/drawing/2014/main" val="567960942"/>
                    </a:ext>
                  </a:extLst>
                </a:gridCol>
                <a:gridCol w="1697181">
                  <a:extLst>
                    <a:ext uri="{9D8B030D-6E8A-4147-A177-3AD203B41FA5}">
                      <a16:colId xmlns:a16="http://schemas.microsoft.com/office/drawing/2014/main" val="3406069519"/>
                    </a:ext>
                  </a:extLst>
                </a:gridCol>
                <a:gridCol w="1690461">
                  <a:extLst>
                    <a:ext uri="{9D8B030D-6E8A-4147-A177-3AD203B41FA5}">
                      <a16:colId xmlns:a16="http://schemas.microsoft.com/office/drawing/2014/main" val="3884466243"/>
                    </a:ext>
                  </a:extLst>
                </a:gridCol>
              </a:tblGrid>
              <a:tr h="190500">
                <a:tc gridSpan="7">
                  <a:txBody>
                    <a:bodyPr/>
                    <a:lstStyle/>
                    <a:p>
                      <a:pPr algn="ctr" rtl="0" fontAlgn="b"/>
                      <a:r>
                        <a:rPr lang="en-US" sz="1400">
                          <a:effectLst/>
                        </a:rPr>
                        <a:t>Summary of Lot Activity</a:t>
                      </a:r>
                    </a:p>
                  </a:txBody>
                  <a:tcPr marL="0" marR="0" marT="0" marB="0" anchor="b"/>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2216417298"/>
                  </a:ext>
                </a:extLst>
              </a:tr>
              <a:tr h="190500">
                <a:tc>
                  <a:txBody>
                    <a:bodyPr/>
                    <a:lstStyle/>
                    <a:p>
                      <a:pPr algn="ctr" rtl="0" fontAlgn="b"/>
                      <a:r>
                        <a:rPr lang="en-US" sz="1400">
                          <a:effectLst/>
                        </a:rPr>
                        <a:t>Year</a:t>
                      </a:r>
                    </a:p>
                  </a:txBody>
                  <a:tcPr marL="28575" marR="28575" marT="0" marB="0" anchor="b"/>
                </a:tc>
                <a:tc>
                  <a:txBody>
                    <a:bodyPr/>
                    <a:lstStyle/>
                    <a:p>
                      <a:pPr algn="ctr" rtl="0" fontAlgn="b"/>
                      <a:r>
                        <a:rPr lang="en-US" sz="1400">
                          <a:effectLst/>
                        </a:rPr>
                        <a:t>Total Lots</a:t>
                      </a:r>
                    </a:p>
                  </a:txBody>
                  <a:tcPr marL="28575" marR="28575" marT="0" marB="0" anchor="b"/>
                </a:tc>
                <a:tc>
                  <a:txBody>
                    <a:bodyPr/>
                    <a:lstStyle/>
                    <a:p>
                      <a:pPr algn="ctr" rtl="0" fontAlgn="b"/>
                      <a:r>
                        <a:rPr lang="en-US" sz="1400">
                          <a:effectLst/>
                        </a:rPr>
                        <a:t>Active Lots</a:t>
                      </a:r>
                    </a:p>
                  </a:txBody>
                  <a:tcPr marL="28575" marR="28575" marT="0" marB="0" anchor="b"/>
                </a:tc>
                <a:tc>
                  <a:txBody>
                    <a:bodyPr/>
                    <a:lstStyle/>
                    <a:p>
                      <a:pPr algn="ctr" rtl="0" fontAlgn="b"/>
                      <a:r>
                        <a:rPr lang="en-US" sz="1400">
                          <a:effectLst/>
                        </a:rPr>
                        <a:t>Resigned Lots</a:t>
                      </a:r>
                    </a:p>
                  </a:txBody>
                  <a:tcPr marL="28575" marR="28575" marT="0" marB="0" anchor="b"/>
                </a:tc>
                <a:tc>
                  <a:txBody>
                    <a:bodyPr/>
                    <a:lstStyle/>
                    <a:p>
                      <a:pPr algn="ctr" rtl="0" fontAlgn="b"/>
                      <a:r>
                        <a:rPr lang="en-US" sz="1400">
                          <a:effectLst/>
                        </a:rPr>
                        <a:t>Guest Members</a:t>
                      </a:r>
                    </a:p>
                  </a:txBody>
                  <a:tcPr marL="28575" marR="28575" marT="0" marB="0" anchor="b"/>
                </a:tc>
                <a:tc>
                  <a:txBody>
                    <a:bodyPr/>
                    <a:lstStyle/>
                    <a:p>
                      <a:pPr algn="ctr" rtl="0" fontAlgn="b"/>
                      <a:r>
                        <a:rPr lang="en-US" sz="1400">
                          <a:effectLst/>
                        </a:rPr>
                        <a:t>Known Rentals</a:t>
                      </a:r>
                    </a:p>
                  </a:txBody>
                  <a:tcPr marL="28575" marR="28575" marT="0" marB="0" anchor="b"/>
                </a:tc>
                <a:tc>
                  <a:txBody>
                    <a:bodyPr/>
                    <a:lstStyle/>
                    <a:p>
                      <a:pPr algn="ctr" rtl="0" fontAlgn="b"/>
                      <a:r>
                        <a:rPr lang="en-US" sz="1400">
                          <a:effectLst/>
                        </a:rPr>
                        <a:t>Total Assessed</a:t>
                      </a:r>
                    </a:p>
                  </a:txBody>
                  <a:tcPr marL="28575" marR="28575" marT="0" marB="0" anchor="b"/>
                </a:tc>
                <a:extLst>
                  <a:ext uri="{0D108BD9-81ED-4DB2-BD59-A6C34878D82A}">
                    <a16:rowId xmlns:a16="http://schemas.microsoft.com/office/drawing/2014/main" val="4099253876"/>
                  </a:ext>
                </a:extLst>
              </a:tr>
              <a:tr h="190500">
                <a:tc>
                  <a:txBody>
                    <a:bodyPr/>
                    <a:lstStyle/>
                    <a:p>
                      <a:pPr algn="ctr" rtl="0" fontAlgn="b"/>
                      <a:r>
                        <a:rPr lang="en-US" sz="1400">
                          <a:effectLst/>
                        </a:rPr>
                        <a:t>2001</a:t>
                      </a:r>
                    </a:p>
                  </a:txBody>
                  <a:tcPr marL="28575" marR="28575" marT="0" marB="0" anchor="b"/>
                </a:tc>
                <a:tc>
                  <a:txBody>
                    <a:bodyPr/>
                    <a:lstStyle/>
                    <a:p>
                      <a:pPr algn="ctr" rtl="0" fontAlgn="b"/>
                      <a:r>
                        <a:rPr lang="en-US" sz="1400">
                          <a:effectLst/>
                        </a:rPr>
                        <a:t>323</a:t>
                      </a:r>
                    </a:p>
                  </a:txBody>
                  <a:tcPr marL="28575" marR="28575" marT="0" marB="0" anchor="b"/>
                </a:tc>
                <a:tc>
                  <a:txBody>
                    <a:bodyPr/>
                    <a:lstStyle/>
                    <a:p>
                      <a:pPr algn="ctr" rtl="0" fontAlgn="b"/>
                      <a:r>
                        <a:rPr lang="en-US" sz="1400">
                          <a:effectLst/>
                        </a:rPr>
                        <a:t>268</a:t>
                      </a:r>
                    </a:p>
                  </a:txBody>
                  <a:tcPr marL="28575" marR="28575" marT="0" marB="0" anchor="b"/>
                </a:tc>
                <a:tc>
                  <a:txBody>
                    <a:bodyPr/>
                    <a:lstStyle/>
                    <a:p>
                      <a:pPr algn="ctr" rtl="0" fontAlgn="b"/>
                      <a:r>
                        <a:rPr lang="en-US" sz="1400">
                          <a:effectLst/>
                        </a:rPr>
                        <a:t>55</a:t>
                      </a:r>
                    </a:p>
                  </a:txBody>
                  <a:tcPr marL="28575" marR="28575" marT="0" marB="0" anchor="b"/>
                </a:tc>
                <a:tc>
                  <a:txBody>
                    <a:bodyPr/>
                    <a:lstStyle/>
                    <a:p>
                      <a:pPr algn="ctr" rtl="0" fontAlgn="b"/>
                      <a:r>
                        <a:rPr lang="en-US" sz="1400">
                          <a:effectLst/>
                        </a:rPr>
                        <a:t>39</a:t>
                      </a:r>
                    </a:p>
                  </a:txBody>
                  <a:tcPr marL="28575" marR="28575" marT="0" marB="0" anchor="b"/>
                </a:tc>
                <a:tc>
                  <a:txBody>
                    <a:bodyPr/>
                    <a:lstStyle/>
                    <a:p>
                      <a:pPr algn="ctr" rtl="0" fontAlgn="b"/>
                      <a:r>
                        <a:rPr lang="en-US" sz="1400">
                          <a:effectLst/>
                        </a:rPr>
                        <a:t>No Data</a:t>
                      </a:r>
                    </a:p>
                  </a:txBody>
                  <a:tcPr marL="28575" marR="28575" marT="0" marB="0" anchor="b"/>
                </a:tc>
                <a:tc>
                  <a:txBody>
                    <a:bodyPr/>
                    <a:lstStyle/>
                    <a:p>
                      <a:pPr algn="ctr" rtl="0" fontAlgn="b"/>
                      <a:r>
                        <a:rPr lang="en-US" sz="1400">
                          <a:effectLst/>
                        </a:rPr>
                        <a:t>307</a:t>
                      </a:r>
                    </a:p>
                  </a:txBody>
                  <a:tcPr marL="28575" marR="28575" marT="0" marB="0" anchor="b"/>
                </a:tc>
                <a:extLst>
                  <a:ext uri="{0D108BD9-81ED-4DB2-BD59-A6C34878D82A}">
                    <a16:rowId xmlns:a16="http://schemas.microsoft.com/office/drawing/2014/main" val="3658376375"/>
                  </a:ext>
                </a:extLst>
              </a:tr>
              <a:tr h="190500">
                <a:tc>
                  <a:txBody>
                    <a:bodyPr/>
                    <a:lstStyle/>
                    <a:p>
                      <a:pPr algn="ctr" rtl="0" fontAlgn="b"/>
                      <a:r>
                        <a:rPr lang="en-US" sz="1400">
                          <a:effectLst/>
                        </a:rPr>
                        <a:t>2002</a:t>
                      </a:r>
                    </a:p>
                  </a:txBody>
                  <a:tcPr marL="28575" marR="28575" marT="0" marB="0" anchor="b"/>
                </a:tc>
                <a:tc>
                  <a:txBody>
                    <a:bodyPr/>
                    <a:lstStyle/>
                    <a:p>
                      <a:pPr algn="ctr" rtl="0" fontAlgn="b"/>
                      <a:r>
                        <a:rPr lang="en-US" sz="1400">
                          <a:effectLst/>
                        </a:rPr>
                        <a:t>323</a:t>
                      </a:r>
                    </a:p>
                  </a:txBody>
                  <a:tcPr marL="28575" marR="28575" marT="0" marB="0" anchor="b"/>
                </a:tc>
                <a:tc>
                  <a:txBody>
                    <a:bodyPr/>
                    <a:lstStyle/>
                    <a:p>
                      <a:pPr algn="ctr" rtl="0" fontAlgn="b"/>
                      <a:r>
                        <a:rPr lang="en-US" sz="1400">
                          <a:effectLst/>
                        </a:rPr>
                        <a:t>270</a:t>
                      </a:r>
                    </a:p>
                  </a:txBody>
                  <a:tcPr marL="28575" marR="28575" marT="0" marB="0" anchor="b"/>
                </a:tc>
                <a:tc>
                  <a:txBody>
                    <a:bodyPr/>
                    <a:lstStyle/>
                    <a:p>
                      <a:pPr algn="ctr" rtl="0" fontAlgn="b"/>
                      <a:r>
                        <a:rPr lang="en-US" sz="1400">
                          <a:effectLst/>
                        </a:rPr>
                        <a:t>53</a:t>
                      </a:r>
                    </a:p>
                  </a:txBody>
                  <a:tcPr marL="28575" marR="28575" marT="0" marB="0" anchor="b"/>
                </a:tc>
                <a:tc>
                  <a:txBody>
                    <a:bodyPr/>
                    <a:lstStyle/>
                    <a:p>
                      <a:pPr algn="ctr" rtl="0" fontAlgn="b"/>
                      <a:r>
                        <a:rPr lang="en-US" sz="1400">
                          <a:effectLst/>
                        </a:rPr>
                        <a:t>45</a:t>
                      </a:r>
                    </a:p>
                  </a:txBody>
                  <a:tcPr marL="28575" marR="28575" marT="0" marB="0" anchor="b"/>
                </a:tc>
                <a:tc>
                  <a:txBody>
                    <a:bodyPr/>
                    <a:lstStyle/>
                    <a:p>
                      <a:pPr algn="ctr" rtl="0" fontAlgn="b"/>
                      <a:r>
                        <a:rPr lang="en-US" sz="1400">
                          <a:effectLst/>
                        </a:rPr>
                        <a:t>No Data</a:t>
                      </a:r>
                    </a:p>
                  </a:txBody>
                  <a:tcPr marL="28575" marR="28575" marT="0" marB="0" anchor="b"/>
                </a:tc>
                <a:tc>
                  <a:txBody>
                    <a:bodyPr/>
                    <a:lstStyle/>
                    <a:p>
                      <a:pPr algn="ctr" rtl="0" fontAlgn="b"/>
                      <a:r>
                        <a:rPr lang="en-US" sz="1400">
                          <a:effectLst/>
                        </a:rPr>
                        <a:t>315</a:t>
                      </a:r>
                    </a:p>
                  </a:txBody>
                  <a:tcPr marL="28575" marR="28575" marT="0" marB="0" anchor="b"/>
                </a:tc>
                <a:extLst>
                  <a:ext uri="{0D108BD9-81ED-4DB2-BD59-A6C34878D82A}">
                    <a16:rowId xmlns:a16="http://schemas.microsoft.com/office/drawing/2014/main" val="2048821300"/>
                  </a:ext>
                </a:extLst>
              </a:tr>
              <a:tr h="190500">
                <a:tc>
                  <a:txBody>
                    <a:bodyPr/>
                    <a:lstStyle/>
                    <a:p>
                      <a:pPr algn="ctr" rtl="0" fontAlgn="b"/>
                      <a:r>
                        <a:rPr lang="en-US" sz="1400">
                          <a:effectLst/>
                        </a:rPr>
                        <a:t>2003</a:t>
                      </a:r>
                    </a:p>
                  </a:txBody>
                  <a:tcPr marL="28575" marR="28575" marT="0" marB="0" anchor="b"/>
                </a:tc>
                <a:tc>
                  <a:txBody>
                    <a:bodyPr/>
                    <a:lstStyle/>
                    <a:p>
                      <a:pPr algn="ctr" rtl="0" fontAlgn="b"/>
                      <a:r>
                        <a:rPr lang="en-US" sz="1400">
                          <a:effectLst/>
                        </a:rPr>
                        <a:t>323</a:t>
                      </a:r>
                    </a:p>
                  </a:txBody>
                  <a:tcPr marL="28575" marR="28575" marT="0" marB="0" anchor="b"/>
                </a:tc>
                <a:tc>
                  <a:txBody>
                    <a:bodyPr/>
                    <a:lstStyle/>
                    <a:p>
                      <a:pPr algn="ctr" rtl="0" fontAlgn="b"/>
                      <a:r>
                        <a:rPr lang="en-US" sz="1400">
                          <a:effectLst/>
                        </a:rPr>
                        <a:t>274</a:t>
                      </a:r>
                    </a:p>
                  </a:txBody>
                  <a:tcPr marL="28575" marR="28575" marT="0" marB="0" anchor="b"/>
                </a:tc>
                <a:tc>
                  <a:txBody>
                    <a:bodyPr/>
                    <a:lstStyle/>
                    <a:p>
                      <a:pPr algn="ctr" rtl="0" fontAlgn="b"/>
                      <a:r>
                        <a:rPr lang="en-US" sz="1400">
                          <a:effectLst/>
                        </a:rPr>
                        <a:t>49</a:t>
                      </a:r>
                    </a:p>
                  </a:txBody>
                  <a:tcPr marL="28575" marR="28575" marT="0" marB="0" anchor="b"/>
                </a:tc>
                <a:tc>
                  <a:txBody>
                    <a:bodyPr/>
                    <a:lstStyle/>
                    <a:p>
                      <a:pPr algn="ctr" rtl="0" fontAlgn="b"/>
                      <a:r>
                        <a:rPr lang="en-US" sz="1400">
                          <a:effectLst/>
                        </a:rPr>
                        <a:t>45</a:t>
                      </a:r>
                    </a:p>
                  </a:txBody>
                  <a:tcPr marL="28575" marR="28575" marT="0" marB="0" anchor="b"/>
                </a:tc>
                <a:tc>
                  <a:txBody>
                    <a:bodyPr/>
                    <a:lstStyle/>
                    <a:p>
                      <a:pPr algn="ctr" rtl="0" fontAlgn="b"/>
                      <a:r>
                        <a:rPr lang="en-US" sz="1400">
                          <a:effectLst/>
                        </a:rPr>
                        <a:t>No Data</a:t>
                      </a:r>
                    </a:p>
                  </a:txBody>
                  <a:tcPr marL="28575" marR="28575" marT="0" marB="0" anchor="b"/>
                </a:tc>
                <a:tc>
                  <a:txBody>
                    <a:bodyPr/>
                    <a:lstStyle/>
                    <a:p>
                      <a:pPr algn="ctr" rtl="0" fontAlgn="b"/>
                      <a:r>
                        <a:rPr lang="en-US" sz="1400">
                          <a:effectLst/>
                        </a:rPr>
                        <a:t>319</a:t>
                      </a:r>
                    </a:p>
                  </a:txBody>
                  <a:tcPr marL="28575" marR="28575" marT="0" marB="0" anchor="b"/>
                </a:tc>
                <a:extLst>
                  <a:ext uri="{0D108BD9-81ED-4DB2-BD59-A6C34878D82A}">
                    <a16:rowId xmlns:a16="http://schemas.microsoft.com/office/drawing/2014/main" val="2528133345"/>
                  </a:ext>
                </a:extLst>
              </a:tr>
              <a:tr h="190500">
                <a:tc>
                  <a:txBody>
                    <a:bodyPr/>
                    <a:lstStyle/>
                    <a:p>
                      <a:pPr algn="ctr" rtl="0" fontAlgn="b"/>
                      <a:r>
                        <a:rPr lang="en-US" sz="1400">
                          <a:effectLst/>
                        </a:rPr>
                        <a:t>2004</a:t>
                      </a:r>
                    </a:p>
                  </a:txBody>
                  <a:tcPr marL="28575" marR="28575" marT="0" marB="0" anchor="b"/>
                </a:tc>
                <a:tc>
                  <a:txBody>
                    <a:bodyPr/>
                    <a:lstStyle/>
                    <a:p>
                      <a:pPr algn="ctr" rtl="0" fontAlgn="b"/>
                      <a:r>
                        <a:rPr lang="en-US" sz="1400">
                          <a:effectLst/>
                        </a:rPr>
                        <a:t>323</a:t>
                      </a:r>
                    </a:p>
                  </a:txBody>
                  <a:tcPr marL="28575" marR="28575" marT="0" marB="0" anchor="b"/>
                </a:tc>
                <a:tc>
                  <a:txBody>
                    <a:bodyPr/>
                    <a:lstStyle/>
                    <a:p>
                      <a:pPr algn="ctr" rtl="0" fontAlgn="b"/>
                      <a:r>
                        <a:rPr lang="en-US" sz="1400">
                          <a:effectLst/>
                        </a:rPr>
                        <a:t>275</a:t>
                      </a:r>
                    </a:p>
                  </a:txBody>
                  <a:tcPr marL="28575" marR="28575" marT="0" marB="0" anchor="b"/>
                </a:tc>
                <a:tc>
                  <a:txBody>
                    <a:bodyPr/>
                    <a:lstStyle/>
                    <a:p>
                      <a:pPr algn="ctr" rtl="0" fontAlgn="b"/>
                      <a:r>
                        <a:rPr lang="en-US" sz="1400">
                          <a:effectLst/>
                        </a:rPr>
                        <a:t>48</a:t>
                      </a:r>
                    </a:p>
                  </a:txBody>
                  <a:tcPr marL="28575" marR="28575" marT="0" marB="0" anchor="b"/>
                </a:tc>
                <a:tc>
                  <a:txBody>
                    <a:bodyPr/>
                    <a:lstStyle/>
                    <a:p>
                      <a:pPr algn="ctr" rtl="0" fontAlgn="b"/>
                      <a:r>
                        <a:rPr lang="en-US" sz="1400">
                          <a:effectLst/>
                        </a:rPr>
                        <a:t>45</a:t>
                      </a:r>
                    </a:p>
                  </a:txBody>
                  <a:tcPr marL="28575" marR="28575" marT="0" marB="0" anchor="b"/>
                </a:tc>
                <a:tc>
                  <a:txBody>
                    <a:bodyPr/>
                    <a:lstStyle/>
                    <a:p>
                      <a:pPr algn="ctr" rtl="0" fontAlgn="b"/>
                      <a:r>
                        <a:rPr lang="en-US" sz="1400">
                          <a:effectLst/>
                        </a:rPr>
                        <a:t>No Data</a:t>
                      </a:r>
                    </a:p>
                  </a:txBody>
                  <a:tcPr marL="28575" marR="28575" marT="0" marB="0" anchor="b"/>
                </a:tc>
                <a:tc>
                  <a:txBody>
                    <a:bodyPr/>
                    <a:lstStyle/>
                    <a:p>
                      <a:pPr algn="ctr" rtl="0" fontAlgn="b"/>
                      <a:r>
                        <a:rPr lang="en-US" sz="1400">
                          <a:effectLst/>
                        </a:rPr>
                        <a:t>320</a:t>
                      </a:r>
                    </a:p>
                  </a:txBody>
                  <a:tcPr marL="28575" marR="28575" marT="0" marB="0" anchor="b"/>
                </a:tc>
                <a:extLst>
                  <a:ext uri="{0D108BD9-81ED-4DB2-BD59-A6C34878D82A}">
                    <a16:rowId xmlns:a16="http://schemas.microsoft.com/office/drawing/2014/main" val="1954215434"/>
                  </a:ext>
                </a:extLst>
              </a:tr>
              <a:tr h="190500">
                <a:tc>
                  <a:txBody>
                    <a:bodyPr/>
                    <a:lstStyle/>
                    <a:p>
                      <a:pPr algn="ctr" rtl="0" fontAlgn="b"/>
                      <a:r>
                        <a:rPr lang="en-US" sz="1400">
                          <a:effectLst/>
                        </a:rPr>
                        <a:t>2005</a:t>
                      </a:r>
                    </a:p>
                  </a:txBody>
                  <a:tcPr marL="28575" marR="28575" marT="0" marB="0" anchor="b"/>
                </a:tc>
                <a:tc>
                  <a:txBody>
                    <a:bodyPr/>
                    <a:lstStyle/>
                    <a:p>
                      <a:pPr algn="ctr" rtl="0" fontAlgn="b"/>
                      <a:r>
                        <a:rPr lang="en-US" sz="1400">
                          <a:effectLst/>
                        </a:rPr>
                        <a:t>323</a:t>
                      </a:r>
                    </a:p>
                  </a:txBody>
                  <a:tcPr marL="28575" marR="28575" marT="0" marB="0" anchor="b"/>
                </a:tc>
                <a:tc>
                  <a:txBody>
                    <a:bodyPr/>
                    <a:lstStyle/>
                    <a:p>
                      <a:pPr algn="ctr" rtl="0" fontAlgn="b"/>
                      <a:r>
                        <a:rPr lang="en-US" sz="1400">
                          <a:effectLst/>
                        </a:rPr>
                        <a:t>280</a:t>
                      </a:r>
                    </a:p>
                  </a:txBody>
                  <a:tcPr marL="28575" marR="28575" marT="0" marB="0" anchor="b"/>
                </a:tc>
                <a:tc>
                  <a:txBody>
                    <a:bodyPr/>
                    <a:lstStyle/>
                    <a:p>
                      <a:pPr algn="ctr" rtl="0" fontAlgn="b"/>
                      <a:r>
                        <a:rPr lang="en-US" sz="1400">
                          <a:effectLst/>
                        </a:rPr>
                        <a:t>43</a:t>
                      </a:r>
                    </a:p>
                  </a:txBody>
                  <a:tcPr marL="28575" marR="28575" marT="0" marB="0" anchor="b"/>
                </a:tc>
                <a:tc>
                  <a:txBody>
                    <a:bodyPr/>
                    <a:lstStyle/>
                    <a:p>
                      <a:pPr algn="ctr" rtl="0" fontAlgn="b"/>
                      <a:r>
                        <a:rPr lang="en-US" sz="1400">
                          <a:effectLst/>
                        </a:rPr>
                        <a:t>45</a:t>
                      </a:r>
                    </a:p>
                  </a:txBody>
                  <a:tcPr marL="28575" marR="28575" marT="0" marB="0" anchor="b"/>
                </a:tc>
                <a:tc>
                  <a:txBody>
                    <a:bodyPr/>
                    <a:lstStyle/>
                    <a:p>
                      <a:pPr algn="ctr" rtl="0" fontAlgn="b"/>
                      <a:r>
                        <a:rPr lang="en-US" sz="1400">
                          <a:effectLst/>
                        </a:rPr>
                        <a:t>No Data</a:t>
                      </a:r>
                    </a:p>
                  </a:txBody>
                  <a:tcPr marL="28575" marR="28575" marT="0" marB="0" anchor="b"/>
                </a:tc>
                <a:tc>
                  <a:txBody>
                    <a:bodyPr/>
                    <a:lstStyle/>
                    <a:p>
                      <a:pPr algn="ctr" rtl="0" fontAlgn="b"/>
                      <a:r>
                        <a:rPr lang="en-US" sz="1400">
                          <a:effectLst/>
                        </a:rPr>
                        <a:t>325</a:t>
                      </a:r>
                    </a:p>
                  </a:txBody>
                  <a:tcPr marL="28575" marR="28575" marT="0" marB="0" anchor="b"/>
                </a:tc>
                <a:extLst>
                  <a:ext uri="{0D108BD9-81ED-4DB2-BD59-A6C34878D82A}">
                    <a16:rowId xmlns:a16="http://schemas.microsoft.com/office/drawing/2014/main" val="730802774"/>
                  </a:ext>
                </a:extLst>
              </a:tr>
              <a:tr h="190500">
                <a:tc>
                  <a:txBody>
                    <a:bodyPr/>
                    <a:lstStyle/>
                    <a:p>
                      <a:pPr algn="ctr" rtl="0" fontAlgn="b"/>
                      <a:r>
                        <a:rPr lang="en-US" sz="1400">
                          <a:effectLst/>
                        </a:rPr>
                        <a:t>2006</a:t>
                      </a:r>
                    </a:p>
                  </a:txBody>
                  <a:tcPr marL="28575" marR="28575" marT="0" marB="0" anchor="b"/>
                </a:tc>
                <a:tc>
                  <a:txBody>
                    <a:bodyPr/>
                    <a:lstStyle/>
                    <a:p>
                      <a:pPr algn="ctr" rtl="0" fontAlgn="b"/>
                      <a:r>
                        <a:rPr lang="en-US" sz="1400">
                          <a:effectLst/>
                        </a:rPr>
                        <a:t>323</a:t>
                      </a:r>
                    </a:p>
                  </a:txBody>
                  <a:tcPr marL="28575" marR="28575" marT="0" marB="0" anchor="b"/>
                </a:tc>
                <a:tc>
                  <a:txBody>
                    <a:bodyPr/>
                    <a:lstStyle/>
                    <a:p>
                      <a:pPr algn="ctr" rtl="0" fontAlgn="b"/>
                      <a:r>
                        <a:rPr lang="en-US" sz="1400">
                          <a:effectLst/>
                        </a:rPr>
                        <a:t>284</a:t>
                      </a:r>
                    </a:p>
                  </a:txBody>
                  <a:tcPr marL="28575" marR="28575" marT="0" marB="0" anchor="b"/>
                </a:tc>
                <a:tc>
                  <a:txBody>
                    <a:bodyPr/>
                    <a:lstStyle/>
                    <a:p>
                      <a:pPr algn="ctr" rtl="0" fontAlgn="b"/>
                      <a:r>
                        <a:rPr lang="en-US" sz="1400">
                          <a:effectLst/>
                        </a:rPr>
                        <a:t>39</a:t>
                      </a:r>
                    </a:p>
                  </a:txBody>
                  <a:tcPr marL="28575" marR="28575" marT="0" marB="0" anchor="b"/>
                </a:tc>
                <a:tc>
                  <a:txBody>
                    <a:bodyPr/>
                    <a:lstStyle/>
                    <a:p>
                      <a:pPr algn="ctr" rtl="0" fontAlgn="b"/>
                      <a:r>
                        <a:rPr lang="en-US" sz="1400">
                          <a:effectLst/>
                        </a:rPr>
                        <a:t>45</a:t>
                      </a:r>
                    </a:p>
                  </a:txBody>
                  <a:tcPr marL="28575" marR="28575" marT="0" marB="0" anchor="b"/>
                </a:tc>
                <a:tc>
                  <a:txBody>
                    <a:bodyPr/>
                    <a:lstStyle/>
                    <a:p>
                      <a:pPr algn="ctr" rtl="0" fontAlgn="b"/>
                      <a:r>
                        <a:rPr lang="en-US" sz="1400">
                          <a:effectLst/>
                        </a:rPr>
                        <a:t>No Data</a:t>
                      </a:r>
                    </a:p>
                  </a:txBody>
                  <a:tcPr marL="28575" marR="28575" marT="0" marB="0" anchor="b"/>
                </a:tc>
                <a:tc>
                  <a:txBody>
                    <a:bodyPr/>
                    <a:lstStyle/>
                    <a:p>
                      <a:pPr algn="ctr" rtl="0" fontAlgn="b"/>
                      <a:r>
                        <a:rPr lang="en-US" sz="1400">
                          <a:effectLst/>
                        </a:rPr>
                        <a:t>329</a:t>
                      </a:r>
                    </a:p>
                  </a:txBody>
                  <a:tcPr marL="28575" marR="28575" marT="0" marB="0" anchor="b"/>
                </a:tc>
                <a:extLst>
                  <a:ext uri="{0D108BD9-81ED-4DB2-BD59-A6C34878D82A}">
                    <a16:rowId xmlns:a16="http://schemas.microsoft.com/office/drawing/2014/main" val="3982370857"/>
                  </a:ext>
                </a:extLst>
              </a:tr>
              <a:tr h="190500">
                <a:tc>
                  <a:txBody>
                    <a:bodyPr/>
                    <a:lstStyle/>
                    <a:p>
                      <a:pPr algn="ctr" rtl="0" fontAlgn="b"/>
                      <a:r>
                        <a:rPr lang="en-US" sz="1400">
                          <a:effectLst/>
                        </a:rPr>
                        <a:t>2007</a:t>
                      </a:r>
                    </a:p>
                  </a:txBody>
                  <a:tcPr marL="28575" marR="28575" marT="0" marB="0" anchor="b"/>
                </a:tc>
                <a:tc>
                  <a:txBody>
                    <a:bodyPr/>
                    <a:lstStyle/>
                    <a:p>
                      <a:pPr algn="ctr" rtl="0" fontAlgn="b"/>
                      <a:r>
                        <a:rPr lang="en-US" sz="1400">
                          <a:effectLst/>
                        </a:rPr>
                        <a:t>323</a:t>
                      </a:r>
                    </a:p>
                  </a:txBody>
                  <a:tcPr marL="28575" marR="28575" marT="0" marB="0" anchor="b"/>
                </a:tc>
                <a:tc>
                  <a:txBody>
                    <a:bodyPr/>
                    <a:lstStyle/>
                    <a:p>
                      <a:pPr algn="ctr" rtl="0" fontAlgn="b"/>
                      <a:r>
                        <a:rPr lang="en-US" sz="1400">
                          <a:effectLst/>
                        </a:rPr>
                        <a:t>288</a:t>
                      </a:r>
                    </a:p>
                  </a:txBody>
                  <a:tcPr marL="28575" marR="28575" marT="0" marB="0" anchor="b"/>
                </a:tc>
                <a:tc>
                  <a:txBody>
                    <a:bodyPr/>
                    <a:lstStyle/>
                    <a:p>
                      <a:pPr algn="ctr" rtl="0" fontAlgn="b"/>
                      <a:r>
                        <a:rPr lang="en-US" sz="1400">
                          <a:effectLst/>
                        </a:rPr>
                        <a:t>35</a:t>
                      </a:r>
                    </a:p>
                  </a:txBody>
                  <a:tcPr marL="28575" marR="28575" marT="0" marB="0" anchor="b"/>
                </a:tc>
                <a:tc>
                  <a:txBody>
                    <a:bodyPr/>
                    <a:lstStyle/>
                    <a:p>
                      <a:pPr algn="ctr" rtl="0" fontAlgn="b"/>
                      <a:r>
                        <a:rPr lang="en-US" sz="1400">
                          <a:effectLst/>
                        </a:rPr>
                        <a:t>45</a:t>
                      </a:r>
                    </a:p>
                  </a:txBody>
                  <a:tcPr marL="28575" marR="28575" marT="0" marB="0" anchor="b"/>
                </a:tc>
                <a:tc>
                  <a:txBody>
                    <a:bodyPr/>
                    <a:lstStyle/>
                    <a:p>
                      <a:pPr algn="ctr" rtl="0" fontAlgn="b"/>
                      <a:r>
                        <a:rPr lang="en-US" sz="1400">
                          <a:effectLst/>
                        </a:rPr>
                        <a:t>No Data</a:t>
                      </a:r>
                    </a:p>
                  </a:txBody>
                  <a:tcPr marL="28575" marR="28575" marT="0" marB="0" anchor="b"/>
                </a:tc>
                <a:tc>
                  <a:txBody>
                    <a:bodyPr/>
                    <a:lstStyle/>
                    <a:p>
                      <a:pPr algn="ctr" rtl="0" fontAlgn="b"/>
                      <a:r>
                        <a:rPr lang="en-US" sz="1400">
                          <a:effectLst/>
                        </a:rPr>
                        <a:t>333</a:t>
                      </a:r>
                    </a:p>
                  </a:txBody>
                  <a:tcPr marL="28575" marR="28575" marT="0" marB="0" anchor="b"/>
                </a:tc>
                <a:extLst>
                  <a:ext uri="{0D108BD9-81ED-4DB2-BD59-A6C34878D82A}">
                    <a16:rowId xmlns:a16="http://schemas.microsoft.com/office/drawing/2014/main" val="99045622"/>
                  </a:ext>
                </a:extLst>
              </a:tr>
              <a:tr h="190500">
                <a:tc>
                  <a:txBody>
                    <a:bodyPr/>
                    <a:lstStyle/>
                    <a:p>
                      <a:pPr algn="ctr" rtl="0" fontAlgn="b"/>
                      <a:r>
                        <a:rPr lang="en-US" sz="1400">
                          <a:effectLst/>
                        </a:rPr>
                        <a:t>2008</a:t>
                      </a:r>
                    </a:p>
                  </a:txBody>
                  <a:tcPr marL="28575" marR="28575" marT="0" marB="0" anchor="b"/>
                </a:tc>
                <a:tc>
                  <a:txBody>
                    <a:bodyPr/>
                    <a:lstStyle/>
                    <a:p>
                      <a:pPr algn="ctr" rtl="0" fontAlgn="b"/>
                      <a:r>
                        <a:rPr lang="en-US" sz="1400">
                          <a:effectLst/>
                        </a:rPr>
                        <a:t>323</a:t>
                      </a:r>
                    </a:p>
                  </a:txBody>
                  <a:tcPr marL="28575" marR="28575" marT="0" marB="0" anchor="b"/>
                </a:tc>
                <a:tc>
                  <a:txBody>
                    <a:bodyPr/>
                    <a:lstStyle/>
                    <a:p>
                      <a:pPr algn="ctr" rtl="0" fontAlgn="b"/>
                      <a:r>
                        <a:rPr lang="en-US" sz="1400">
                          <a:effectLst/>
                        </a:rPr>
                        <a:t>288</a:t>
                      </a:r>
                    </a:p>
                  </a:txBody>
                  <a:tcPr marL="28575" marR="28575" marT="0" marB="0" anchor="b"/>
                </a:tc>
                <a:tc>
                  <a:txBody>
                    <a:bodyPr/>
                    <a:lstStyle/>
                    <a:p>
                      <a:pPr algn="ctr" rtl="0" fontAlgn="b"/>
                      <a:r>
                        <a:rPr lang="en-US" sz="1400">
                          <a:effectLst/>
                        </a:rPr>
                        <a:t>35</a:t>
                      </a:r>
                    </a:p>
                  </a:txBody>
                  <a:tcPr marL="28575" marR="28575" marT="0" marB="0" anchor="b"/>
                </a:tc>
                <a:tc>
                  <a:txBody>
                    <a:bodyPr/>
                    <a:lstStyle/>
                    <a:p>
                      <a:pPr algn="ctr" rtl="0" fontAlgn="b"/>
                      <a:r>
                        <a:rPr lang="en-US" sz="1400">
                          <a:effectLst/>
                        </a:rPr>
                        <a:t>45</a:t>
                      </a:r>
                    </a:p>
                  </a:txBody>
                  <a:tcPr marL="28575" marR="28575" marT="0" marB="0" anchor="b"/>
                </a:tc>
                <a:tc>
                  <a:txBody>
                    <a:bodyPr/>
                    <a:lstStyle/>
                    <a:p>
                      <a:pPr algn="ctr" rtl="0" fontAlgn="b"/>
                      <a:r>
                        <a:rPr lang="en-US" sz="1400">
                          <a:effectLst/>
                        </a:rPr>
                        <a:t>No Data</a:t>
                      </a:r>
                    </a:p>
                  </a:txBody>
                  <a:tcPr marL="28575" marR="28575" marT="0" marB="0" anchor="b"/>
                </a:tc>
                <a:tc>
                  <a:txBody>
                    <a:bodyPr/>
                    <a:lstStyle/>
                    <a:p>
                      <a:pPr algn="ctr" rtl="0" fontAlgn="b"/>
                      <a:r>
                        <a:rPr lang="en-US" sz="1400">
                          <a:effectLst/>
                        </a:rPr>
                        <a:t>333</a:t>
                      </a:r>
                    </a:p>
                  </a:txBody>
                  <a:tcPr marL="28575" marR="28575" marT="0" marB="0" anchor="b"/>
                </a:tc>
                <a:extLst>
                  <a:ext uri="{0D108BD9-81ED-4DB2-BD59-A6C34878D82A}">
                    <a16:rowId xmlns:a16="http://schemas.microsoft.com/office/drawing/2014/main" val="1601934567"/>
                  </a:ext>
                </a:extLst>
              </a:tr>
              <a:tr h="190500">
                <a:tc>
                  <a:txBody>
                    <a:bodyPr/>
                    <a:lstStyle/>
                    <a:p>
                      <a:pPr algn="ctr" rtl="0" fontAlgn="b"/>
                      <a:r>
                        <a:rPr lang="en-US" sz="1400">
                          <a:effectLst/>
                        </a:rPr>
                        <a:t>2009</a:t>
                      </a:r>
                    </a:p>
                  </a:txBody>
                  <a:tcPr marL="28575" marR="28575" marT="0" marB="0" anchor="b"/>
                </a:tc>
                <a:tc>
                  <a:txBody>
                    <a:bodyPr/>
                    <a:lstStyle/>
                    <a:p>
                      <a:pPr algn="ctr" rtl="0" fontAlgn="b"/>
                      <a:r>
                        <a:rPr lang="en-US" sz="1400">
                          <a:effectLst/>
                        </a:rPr>
                        <a:t>323</a:t>
                      </a:r>
                    </a:p>
                  </a:txBody>
                  <a:tcPr marL="28575" marR="28575" marT="0" marB="0" anchor="b"/>
                </a:tc>
                <a:tc>
                  <a:txBody>
                    <a:bodyPr/>
                    <a:lstStyle/>
                    <a:p>
                      <a:pPr algn="ctr" rtl="0" fontAlgn="b"/>
                      <a:r>
                        <a:rPr lang="en-US" sz="1400">
                          <a:effectLst/>
                        </a:rPr>
                        <a:t>289</a:t>
                      </a:r>
                    </a:p>
                  </a:txBody>
                  <a:tcPr marL="28575" marR="28575" marT="0" marB="0" anchor="b"/>
                </a:tc>
                <a:tc>
                  <a:txBody>
                    <a:bodyPr/>
                    <a:lstStyle/>
                    <a:p>
                      <a:pPr algn="ctr" rtl="0" fontAlgn="b"/>
                      <a:r>
                        <a:rPr lang="en-US" sz="1400">
                          <a:effectLst/>
                        </a:rPr>
                        <a:t>34</a:t>
                      </a:r>
                    </a:p>
                  </a:txBody>
                  <a:tcPr marL="28575" marR="28575" marT="0" marB="0" anchor="b"/>
                </a:tc>
                <a:tc>
                  <a:txBody>
                    <a:bodyPr/>
                    <a:lstStyle/>
                    <a:p>
                      <a:pPr algn="ctr" rtl="0" fontAlgn="b"/>
                      <a:r>
                        <a:rPr lang="en-US" sz="1400">
                          <a:effectLst/>
                        </a:rPr>
                        <a:t>50</a:t>
                      </a:r>
                    </a:p>
                  </a:txBody>
                  <a:tcPr marL="28575" marR="28575" marT="0" marB="0" anchor="b"/>
                </a:tc>
                <a:tc>
                  <a:txBody>
                    <a:bodyPr/>
                    <a:lstStyle/>
                    <a:p>
                      <a:pPr algn="ctr" rtl="0" fontAlgn="b"/>
                      <a:r>
                        <a:rPr lang="en-US" sz="1400">
                          <a:effectLst/>
                        </a:rPr>
                        <a:t>No Data</a:t>
                      </a:r>
                    </a:p>
                  </a:txBody>
                  <a:tcPr marL="28575" marR="28575" marT="0" marB="0" anchor="b"/>
                </a:tc>
                <a:tc>
                  <a:txBody>
                    <a:bodyPr/>
                    <a:lstStyle/>
                    <a:p>
                      <a:pPr algn="ctr" rtl="0" fontAlgn="b"/>
                      <a:r>
                        <a:rPr lang="en-US" sz="1400">
                          <a:effectLst/>
                        </a:rPr>
                        <a:t>339</a:t>
                      </a:r>
                    </a:p>
                  </a:txBody>
                  <a:tcPr marL="28575" marR="28575" marT="0" marB="0" anchor="b"/>
                </a:tc>
                <a:extLst>
                  <a:ext uri="{0D108BD9-81ED-4DB2-BD59-A6C34878D82A}">
                    <a16:rowId xmlns:a16="http://schemas.microsoft.com/office/drawing/2014/main" val="2844623539"/>
                  </a:ext>
                </a:extLst>
              </a:tr>
              <a:tr h="190500">
                <a:tc>
                  <a:txBody>
                    <a:bodyPr/>
                    <a:lstStyle/>
                    <a:p>
                      <a:pPr algn="ctr" rtl="0" fontAlgn="b"/>
                      <a:r>
                        <a:rPr lang="en-US" sz="1400">
                          <a:effectLst/>
                        </a:rPr>
                        <a:t>2010</a:t>
                      </a:r>
                    </a:p>
                  </a:txBody>
                  <a:tcPr marL="28575" marR="28575" marT="0" marB="0" anchor="b"/>
                </a:tc>
                <a:tc>
                  <a:txBody>
                    <a:bodyPr/>
                    <a:lstStyle/>
                    <a:p>
                      <a:pPr algn="ctr" rtl="0" fontAlgn="b"/>
                      <a:r>
                        <a:rPr lang="en-US" sz="1400">
                          <a:effectLst/>
                        </a:rPr>
                        <a:t>323</a:t>
                      </a:r>
                    </a:p>
                  </a:txBody>
                  <a:tcPr marL="28575" marR="28575" marT="0" marB="0" anchor="b"/>
                </a:tc>
                <a:tc>
                  <a:txBody>
                    <a:bodyPr/>
                    <a:lstStyle/>
                    <a:p>
                      <a:pPr algn="ctr" rtl="0" fontAlgn="b"/>
                      <a:r>
                        <a:rPr lang="en-US" sz="1400">
                          <a:effectLst/>
                        </a:rPr>
                        <a:t>291</a:t>
                      </a:r>
                    </a:p>
                  </a:txBody>
                  <a:tcPr marL="28575" marR="28575" marT="0" marB="0" anchor="b"/>
                </a:tc>
                <a:tc>
                  <a:txBody>
                    <a:bodyPr/>
                    <a:lstStyle/>
                    <a:p>
                      <a:pPr algn="ctr" rtl="0" fontAlgn="b"/>
                      <a:r>
                        <a:rPr lang="en-US" sz="1400">
                          <a:effectLst/>
                        </a:rPr>
                        <a:t>32</a:t>
                      </a:r>
                    </a:p>
                  </a:txBody>
                  <a:tcPr marL="28575" marR="28575" marT="0" marB="0" anchor="b"/>
                </a:tc>
                <a:tc>
                  <a:txBody>
                    <a:bodyPr/>
                    <a:lstStyle/>
                    <a:p>
                      <a:pPr algn="ctr" rtl="0" fontAlgn="b"/>
                      <a:r>
                        <a:rPr lang="en-US" sz="1400">
                          <a:effectLst/>
                        </a:rPr>
                        <a:t>47</a:t>
                      </a:r>
                    </a:p>
                  </a:txBody>
                  <a:tcPr marL="28575" marR="28575" marT="0" marB="0" anchor="b"/>
                </a:tc>
                <a:tc>
                  <a:txBody>
                    <a:bodyPr/>
                    <a:lstStyle/>
                    <a:p>
                      <a:pPr algn="ctr" rtl="0" fontAlgn="b"/>
                      <a:r>
                        <a:rPr lang="en-US" sz="1400">
                          <a:effectLst/>
                        </a:rPr>
                        <a:t>No Data</a:t>
                      </a:r>
                    </a:p>
                  </a:txBody>
                  <a:tcPr marL="28575" marR="28575" marT="0" marB="0" anchor="b"/>
                </a:tc>
                <a:tc>
                  <a:txBody>
                    <a:bodyPr/>
                    <a:lstStyle/>
                    <a:p>
                      <a:pPr algn="ctr" rtl="0" fontAlgn="b"/>
                      <a:r>
                        <a:rPr lang="en-US" sz="1400">
                          <a:effectLst/>
                        </a:rPr>
                        <a:t>338</a:t>
                      </a:r>
                    </a:p>
                  </a:txBody>
                  <a:tcPr marL="28575" marR="28575" marT="0" marB="0" anchor="b"/>
                </a:tc>
                <a:extLst>
                  <a:ext uri="{0D108BD9-81ED-4DB2-BD59-A6C34878D82A}">
                    <a16:rowId xmlns:a16="http://schemas.microsoft.com/office/drawing/2014/main" val="2451336456"/>
                  </a:ext>
                </a:extLst>
              </a:tr>
              <a:tr h="190500">
                <a:tc>
                  <a:txBody>
                    <a:bodyPr/>
                    <a:lstStyle/>
                    <a:p>
                      <a:pPr algn="ctr" rtl="0" fontAlgn="b"/>
                      <a:r>
                        <a:rPr lang="en-US" sz="1400">
                          <a:effectLst/>
                        </a:rPr>
                        <a:t>2011</a:t>
                      </a:r>
                    </a:p>
                  </a:txBody>
                  <a:tcPr marL="28575" marR="28575" marT="0" marB="0" anchor="b"/>
                </a:tc>
                <a:tc>
                  <a:txBody>
                    <a:bodyPr/>
                    <a:lstStyle/>
                    <a:p>
                      <a:pPr algn="ctr" rtl="0" fontAlgn="b"/>
                      <a:r>
                        <a:rPr lang="en-US" sz="1400">
                          <a:effectLst/>
                        </a:rPr>
                        <a:t>323</a:t>
                      </a:r>
                    </a:p>
                  </a:txBody>
                  <a:tcPr marL="28575" marR="28575" marT="0" marB="0" anchor="b"/>
                </a:tc>
                <a:tc>
                  <a:txBody>
                    <a:bodyPr/>
                    <a:lstStyle/>
                    <a:p>
                      <a:pPr algn="ctr" rtl="0" fontAlgn="b"/>
                      <a:r>
                        <a:rPr lang="en-US" sz="1400">
                          <a:effectLst/>
                        </a:rPr>
                        <a:t>292</a:t>
                      </a:r>
                    </a:p>
                  </a:txBody>
                  <a:tcPr marL="28575" marR="28575" marT="0" marB="0" anchor="b"/>
                </a:tc>
                <a:tc>
                  <a:txBody>
                    <a:bodyPr/>
                    <a:lstStyle/>
                    <a:p>
                      <a:pPr algn="ctr" rtl="0" fontAlgn="b"/>
                      <a:r>
                        <a:rPr lang="en-US" sz="1400">
                          <a:effectLst/>
                        </a:rPr>
                        <a:t>31</a:t>
                      </a:r>
                    </a:p>
                  </a:txBody>
                  <a:tcPr marL="28575" marR="28575" marT="0" marB="0" anchor="b"/>
                </a:tc>
                <a:tc>
                  <a:txBody>
                    <a:bodyPr/>
                    <a:lstStyle/>
                    <a:p>
                      <a:pPr algn="ctr" rtl="0" fontAlgn="b"/>
                      <a:r>
                        <a:rPr lang="en-US" sz="1400">
                          <a:effectLst/>
                        </a:rPr>
                        <a:t>47</a:t>
                      </a:r>
                    </a:p>
                  </a:txBody>
                  <a:tcPr marL="28575" marR="28575" marT="0" marB="0" anchor="b"/>
                </a:tc>
                <a:tc>
                  <a:txBody>
                    <a:bodyPr/>
                    <a:lstStyle/>
                    <a:p>
                      <a:pPr algn="ctr" rtl="0" fontAlgn="b"/>
                      <a:r>
                        <a:rPr lang="en-US" sz="1400">
                          <a:effectLst/>
                        </a:rPr>
                        <a:t>No Data</a:t>
                      </a:r>
                    </a:p>
                  </a:txBody>
                  <a:tcPr marL="28575" marR="28575" marT="0" marB="0" anchor="b"/>
                </a:tc>
                <a:tc>
                  <a:txBody>
                    <a:bodyPr/>
                    <a:lstStyle/>
                    <a:p>
                      <a:pPr algn="ctr" rtl="0" fontAlgn="b"/>
                      <a:r>
                        <a:rPr lang="en-US" sz="1400">
                          <a:effectLst/>
                        </a:rPr>
                        <a:t>339</a:t>
                      </a:r>
                    </a:p>
                  </a:txBody>
                  <a:tcPr marL="28575" marR="28575" marT="0" marB="0" anchor="b"/>
                </a:tc>
                <a:extLst>
                  <a:ext uri="{0D108BD9-81ED-4DB2-BD59-A6C34878D82A}">
                    <a16:rowId xmlns:a16="http://schemas.microsoft.com/office/drawing/2014/main" val="1179195225"/>
                  </a:ext>
                </a:extLst>
              </a:tr>
              <a:tr h="190500">
                <a:tc>
                  <a:txBody>
                    <a:bodyPr/>
                    <a:lstStyle/>
                    <a:p>
                      <a:pPr algn="ctr" rtl="0" fontAlgn="b"/>
                      <a:r>
                        <a:rPr lang="en-US" sz="1400">
                          <a:effectLst/>
                        </a:rPr>
                        <a:t>2012</a:t>
                      </a:r>
                    </a:p>
                  </a:txBody>
                  <a:tcPr marL="28575" marR="28575" marT="0" marB="0" anchor="b"/>
                </a:tc>
                <a:tc>
                  <a:txBody>
                    <a:bodyPr/>
                    <a:lstStyle/>
                    <a:p>
                      <a:pPr algn="ctr" rtl="0" fontAlgn="b"/>
                      <a:r>
                        <a:rPr lang="en-US" sz="1400">
                          <a:effectLst/>
                        </a:rPr>
                        <a:t>323</a:t>
                      </a:r>
                    </a:p>
                  </a:txBody>
                  <a:tcPr marL="28575" marR="28575" marT="0" marB="0" anchor="b"/>
                </a:tc>
                <a:tc>
                  <a:txBody>
                    <a:bodyPr/>
                    <a:lstStyle/>
                    <a:p>
                      <a:pPr algn="ctr" rtl="0" fontAlgn="b"/>
                      <a:r>
                        <a:rPr lang="en-US" sz="1400">
                          <a:effectLst/>
                        </a:rPr>
                        <a:t>292</a:t>
                      </a:r>
                    </a:p>
                  </a:txBody>
                  <a:tcPr marL="28575" marR="28575" marT="0" marB="0" anchor="b"/>
                </a:tc>
                <a:tc>
                  <a:txBody>
                    <a:bodyPr/>
                    <a:lstStyle/>
                    <a:p>
                      <a:pPr algn="ctr" rtl="0" fontAlgn="b"/>
                      <a:r>
                        <a:rPr lang="en-US" sz="1400">
                          <a:effectLst/>
                        </a:rPr>
                        <a:t>31</a:t>
                      </a:r>
                    </a:p>
                  </a:txBody>
                  <a:tcPr marL="28575" marR="28575" marT="0" marB="0" anchor="b"/>
                </a:tc>
                <a:tc>
                  <a:txBody>
                    <a:bodyPr/>
                    <a:lstStyle/>
                    <a:p>
                      <a:pPr algn="ctr" rtl="0" fontAlgn="b"/>
                      <a:r>
                        <a:rPr lang="en-US" sz="1400">
                          <a:effectLst/>
                        </a:rPr>
                        <a:t>41</a:t>
                      </a:r>
                    </a:p>
                  </a:txBody>
                  <a:tcPr marL="28575" marR="28575" marT="0" marB="0" anchor="b"/>
                </a:tc>
                <a:tc>
                  <a:txBody>
                    <a:bodyPr/>
                    <a:lstStyle/>
                    <a:p>
                      <a:pPr algn="ctr" rtl="0" fontAlgn="b"/>
                      <a:r>
                        <a:rPr lang="en-US" sz="1400">
                          <a:effectLst/>
                        </a:rPr>
                        <a:t>No Data</a:t>
                      </a:r>
                    </a:p>
                  </a:txBody>
                  <a:tcPr marL="28575" marR="28575" marT="0" marB="0" anchor="b"/>
                </a:tc>
                <a:tc>
                  <a:txBody>
                    <a:bodyPr/>
                    <a:lstStyle/>
                    <a:p>
                      <a:pPr algn="ctr" rtl="0" fontAlgn="b"/>
                      <a:r>
                        <a:rPr lang="en-US" sz="1400">
                          <a:effectLst/>
                        </a:rPr>
                        <a:t>333</a:t>
                      </a:r>
                    </a:p>
                  </a:txBody>
                  <a:tcPr marL="28575" marR="28575" marT="0" marB="0" anchor="b"/>
                </a:tc>
                <a:extLst>
                  <a:ext uri="{0D108BD9-81ED-4DB2-BD59-A6C34878D82A}">
                    <a16:rowId xmlns:a16="http://schemas.microsoft.com/office/drawing/2014/main" val="1045834360"/>
                  </a:ext>
                </a:extLst>
              </a:tr>
              <a:tr h="190500">
                <a:tc>
                  <a:txBody>
                    <a:bodyPr/>
                    <a:lstStyle/>
                    <a:p>
                      <a:pPr algn="ctr" rtl="0" fontAlgn="b"/>
                      <a:r>
                        <a:rPr lang="en-US" sz="1400">
                          <a:effectLst/>
                        </a:rPr>
                        <a:t>2013</a:t>
                      </a:r>
                    </a:p>
                  </a:txBody>
                  <a:tcPr marL="28575" marR="28575" marT="0" marB="0" anchor="b"/>
                </a:tc>
                <a:tc>
                  <a:txBody>
                    <a:bodyPr/>
                    <a:lstStyle/>
                    <a:p>
                      <a:pPr algn="ctr" rtl="0" fontAlgn="b"/>
                      <a:r>
                        <a:rPr lang="en-US" sz="1400">
                          <a:effectLst/>
                        </a:rPr>
                        <a:t>323</a:t>
                      </a:r>
                    </a:p>
                  </a:txBody>
                  <a:tcPr marL="28575" marR="28575" marT="0" marB="0" anchor="b"/>
                </a:tc>
                <a:tc>
                  <a:txBody>
                    <a:bodyPr/>
                    <a:lstStyle/>
                    <a:p>
                      <a:pPr algn="ctr" rtl="0" fontAlgn="b"/>
                      <a:r>
                        <a:rPr lang="en-US" sz="1400">
                          <a:effectLst/>
                        </a:rPr>
                        <a:t>294</a:t>
                      </a:r>
                    </a:p>
                  </a:txBody>
                  <a:tcPr marL="28575" marR="28575" marT="0" marB="0" anchor="b"/>
                </a:tc>
                <a:tc>
                  <a:txBody>
                    <a:bodyPr/>
                    <a:lstStyle/>
                    <a:p>
                      <a:pPr algn="ctr" rtl="0" fontAlgn="b"/>
                      <a:r>
                        <a:rPr lang="en-US" sz="1400">
                          <a:effectLst/>
                        </a:rPr>
                        <a:t>29</a:t>
                      </a:r>
                    </a:p>
                  </a:txBody>
                  <a:tcPr marL="28575" marR="28575" marT="0" marB="0" anchor="b"/>
                </a:tc>
                <a:tc>
                  <a:txBody>
                    <a:bodyPr/>
                    <a:lstStyle/>
                    <a:p>
                      <a:pPr algn="ctr" rtl="0" fontAlgn="b"/>
                      <a:r>
                        <a:rPr lang="en-US" sz="1400">
                          <a:effectLst/>
                        </a:rPr>
                        <a:t>39</a:t>
                      </a:r>
                    </a:p>
                  </a:txBody>
                  <a:tcPr marL="28575" marR="28575" marT="0" marB="0" anchor="b"/>
                </a:tc>
                <a:tc>
                  <a:txBody>
                    <a:bodyPr/>
                    <a:lstStyle/>
                    <a:p>
                      <a:pPr algn="ctr" rtl="0" fontAlgn="b"/>
                      <a:r>
                        <a:rPr lang="en-US" sz="1400">
                          <a:effectLst/>
                        </a:rPr>
                        <a:t>No Data</a:t>
                      </a:r>
                    </a:p>
                  </a:txBody>
                  <a:tcPr marL="28575" marR="28575" marT="0" marB="0" anchor="b"/>
                </a:tc>
                <a:tc>
                  <a:txBody>
                    <a:bodyPr/>
                    <a:lstStyle/>
                    <a:p>
                      <a:pPr algn="ctr" rtl="0" fontAlgn="b"/>
                      <a:r>
                        <a:rPr lang="en-US" sz="1400">
                          <a:effectLst/>
                        </a:rPr>
                        <a:t>333</a:t>
                      </a:r>
                    </a:p>
                  </a:txBody>
                  <a:tcPr marL="28575" marR="28575" marT="0" marB="0" anchor="b"/>
                </a:tc>
                <a:extLst>
                  <a:ext uri="{0D108BD9-81ED-4DB2-BD59-A6C34878D82A}">
                    <a16:rowId xmlns:a16="http://schemas.microsoft.com/office/drawing/2014/main" val="3387919505"/>
                  </a:ext>
                </a:extLst>
              </a:tr>
              <a:tr h="190500">
                <a:tc>
                  <a:txBody>
                    <a:bodyPr/>
                    <a:lstStyle/>
                    <a:p>
                      <a:pPr algn="ctr" rtl="0" fontAlgn="b"/>
                      <a:r>
                        <a:rPr lang="en-US" sz="1400">
                          <a:effectLst/>
                        </a:rPr>
                        <a:t>2014</a:t>
                      </a:r>
                    </a:p>
                  </a:txBody>
                  <a:tcPr marL="28575" marR="28575" marT="0" marB="0" anchor="b"/>
                </a:tc>
                <a:tc>
                  <a:txBody>
                    <a:bodyPr/>
                    <a:lstStyle/>
                    <a:p>
                      <a:pPr algn="ctr" rtl="0" fontAlgn="b"/>
                      <a:r>
                        <a:rPr lang="en-US" sz="1400">
                          <a:effectLst/>
                        </a:rPr>
                        <a:t>323</a:t>
                      </a:r>
                    </a:p>
                  </a:txBody>
                  <a:tcPr marL="28575" marR="28575" marT="0" marB="0" anchor="b"/>
                </a:tc>
                <a:tc>
                  <a:txBody>
                    <a:bodyPr/>
                    <a:lstStyle/>
                    <a:p>
                      <a:pPr algn="ctr" rtl="0" fontAlgn="b"/>
                      <a:r>
                        <a:rPr lang="en-US" sz="1400">
                          <a:effectLst/>
                        </a:rPr>
                        <a:t>294</a:t>
                      </a:r>
                    </a:p>
                  </a:txBody>
                  <a:tcPr marL="28575" marR="28575" marT="0" marB="0" anchor="b"/>
                </a:tc>
                <a:tc>
                  <a:txBody>
                    <a:bodyPr/>
                    <a:lstStyle/>
                    <a:p>
                      <a:pPr algn="ctr" rtl="0" fontAlgn="b"/>
                      <a:r>
                        <a:rPr lang="en-US" sz="1400">
                          <a:effectLst/>
                        </a:rPr>
                        <a:t>29</a:t>
                      </a:r>
                    </a:p>
                  </a:txBody>
                  <a:tcPr marL="28575" marR="28575" marT="0" marB="0" anchor="b"/>
                </a:tc>
                <a:tc>
                  <a:txBody>
                    <a:bodyPr/>
                    <a:lstStyle/>
                    <a:p>
                      <a:pPr algn="ctr" rtl="0" fontAlgn="b"/>
                      <a:r>
                        <a:rPr lang="en-US" sz="1400">
                          <a:effectLst/>
                        </a:rPr>
                        <a:t>37</a:t>
                      </a:r>
                    </a:p>
                  </a:txBody>
                  <a:tcPr marL="28575" marR="28575" marT="0" marB="0" anchor="b"/>
                </a:tc>
                <a:tc>
                  <a:txBody>
                    <a:bodyPr/>
                    <a:lstStyle/>
                    <a:p>
                      <a:pPr algn="ctr" rtl="0" fontAlgn="b"/>
                      <a:r>
                        <a:rPr lang="en-US" sz="1400">
                          <a:effectLst/>
                        </a:rPr>
                        <a:t>No Data</a:t>
                      </a:r>
                    </a:p>
                  </a:txBody>
                  <a:tcPr marL="28575" marR="28575" marT="0" marB="0" anchor="b"/>
                </a:tc>
                <a:tc>
                  <a:txBody>
                    <a:bodyPr/>
                    <a:lstStyle/>
                    <a:p>
                      <a:pPr algn="ctr" rtl="0" fontAlgn="b"/>
                      <a:r>
                        <a:rPr lang="en-US" sz="1400">
                          <a:effectLst/>
                        </a:rPr>
                        <a:t>331</a:t>
                      </a:r>
                    </a:p>
                  </a:txBody>
                  <a:tcPr marL="28575" marR="28575" marT="0" marB="0" anchor="b"/>
                </a:tc>
                <a:extLst>
                  <a:ext uri="{0D108BD9-81ED-4DB2-BD59-A6C34878D82A}">
                    <a16:rowId xmlns:a16="http://schemas.microsoft.com/office/drawing/2014/main" val="4015468666"/>
                  </a:ext>
                </a:extLst>
              </a:tr>
              <a:tr h="190500">
                <a:tc>
                  <a:txBody>
                    <a:bodyPr/>
                    <a:lstStyle/>
                    <a:p>
                      <a:pPr algn="ctr" rtl="0" fontAlgn="b"/>
                      <a:r>
                        <a:rPr lang="en-US" sz="1400">
                          <a:effectLst/>
                        </a:rPr>
                        <a:t>2015</a:t>
                      </a:r>
                    </a:p>
                  </a:txBody>
                  <a:tcPr marL="28575" marR="28575" marT="0" marB="0" anchor="b"/>
                </a:tc>
                <a:tc>
                  <a:txBody>
                    <a:bodyPr/>
                    <a:lstStyle/>
                    <a:p>
                      <a:pPr algn="ctr" rtl="0" fontAlgn="b"/>
                      <a:r>
                        <a:rPr lang="en-US" sz="1400">
                          <a:effectLst/>
                        </a:rPr>
                        <a:t>323</a:t>
                      </a:r>
                    </a:p>
                  </a:txBody>
                  <a:tcPr marL="28575" marR="28575" marT="0" marB="0" anchor="b"/>
                </a:tc>
                <a:tc>
                  <a:txBody>
                    <a:bodyPr/>
                    <a:lstStyle/>
                    <a:p>
                      <a:pPr algn="ctr" rtl="0" fontAlgn="b"/>
                      <a:r>
                        <a:rPr lang="en-US" sz="1400">
                          <a:effectLst/>
                        </a:rPr>
                        <a:t>295</a:t>
                      </a:r>
                    </a:p>
                  </a:txBody>
                  <a:tcPr marL="28575" marR="28575" marT="0" marB="0" anchor="b"/>
                </a:tc>
                <a:tc>
                  <a:txBody>
                    <a:bodyPr/>
                    <a:lstStyle/>
                    <a:p>
                      <a:pPr algn="ctr" rtl="0" fontAlgn="b"/>
                      <a:r>
                        <a:rPr lang="en-US" sz="1400">
                          <a:effectLst/>
                        </a:rPr>
                        <a:t>28</a:t>
                      </a:r>
                    </a:p>
                  </a:txBody>
                  <a:tcPr marL="28575" marR="28575" marT="0" marB="0" anchor="b"/>
                </a:tc>
                <a:tc>
                  <a:txBody>
                    <a:bodyPr/>
                    <a:lstStyle/>
                    <a:p>
                      <a:pPr algn="ctr" rtl="0" fontAlgn="b"/>
                      <a:r>
                        <a:rPr lang="en-US" sz="1400">
                          <a:effectLst/>
                        </a:rPr>
                        <a:t>36</a:t>
                      </a:r>
                    </a:p>
                  </a:txBody>
                  <a:tcPr marL="28575" marR="28575" marT="0" marB="0" anchor="b"/>
                </a:tc>
                <a:tc>
                  <a:txBody>
                    <a:bodyPr/>
                    <a:lstStyle/>
                    <a:p>
                      <a:pPr algn="ctr" rtl="0" fontAlgn="b"/>
                      <a:r>
                        <a:rPr lang="en-US" sz="1400">
                          <a:effectLst/>
                        </a:rPr>
                        <a:t>No Data</a:t>
                      </a:r>
                    </a:p>
                  </a:txBody>
                  <a:tcPr marL="28575" marR="28575" marT="0" marB="0" anchor="b"/>
                </a:tc>
                <a:tc>
                  <a:txBody>
                    <a:bodyPr/>
                    <a:lstStyle/>
                    <a:p>
                      <a:pPr algn="ctr" rtl="0" fontAlgn="b"/>
                      <a:r>
                        <a:rPr lang="en-US" sz="1400">
                          <a:effectLst/>
                        </a:rPr>
                        <a:t>331</a:t>
                      </a:r>
                    </a:p>
                  </a:txBody>
                  <a:tcPr marL="28575" marR="28575" marT="0" marB="0" anchor="b"/>
                </a:tc>
                <a:extLst>
                  <a:ext uri="{0D108BD9-81ED-4DB2-BD59-A6C34878D82A}">
                    <a16:rowId xmlns:a16="http://schemas.microsoft.com/office/drawing/2014/main" val="2481752811"/>
                  </a:ext>
                </a:extLst>
              </a:tr>
              <a:tr h="190500">
                <a:tc>
                  <a:txBody>
                    <a:bodyPr/>
                    <a:lstStyle/>
                    <a:p>
                      <a:pPr algn="ctr" rtl="0" fontAlgn="b"/>
                      <a:r>
                        <a:rPr lang="en-US" sz="1400">
                          <a:effectLst/>
                        </a:rPr>
                        <a:t>2016</a:t>
                      </a:r>
                    </a:p>
                  </a:txBody>
                  <a:tcPr marL="28575" marR="28575" marT="0" marB="0" anchor="b"/>
                </a:tc>
                <a:tc>
                  <a:txBody>
                    <a:bodyPr/>
                    <a:lstStyle/>
                    <a:p>
                      <a:pPr algn="ctr" rtl="0" fontAlgn="b"/>
                      <a:r>
                        <a:rPr lang="en-US" sz="1400">
                          <a:effectLst/>
                        </a:rPr>
                        <a:t>323</a:t>
                      </a:r>
                    </a:p>
                  </a:txBody>
                  <a:tcPr marL="28575" marR="28575" marT="0" marB="0" anchor="b"/>
                </a:tc>
                <a:tc>
                  <a:txBody>
                    <a:bodyPr/>
                    <a:lstStyle/>
                    <a:p>
                      <a:pPr algn="ctr" rtl="0" fontAlgn="b"/>
                      <a:r>
                        <a:rPr lang="en-US" sz="1400">
                          <a:effectLst/>
                        </a:rPr>
                        <a:t>295</a:t>
                      </a:r>
                    </a:p>
                  </a:txBody>
                  <a:tcPr marL="28575" marR="28575" marT="0" marB="0" anchor="b"/>
                </a:tc>
                <a:tc>
                  <a:txBody>
                    <a:bodyPr/>
                    <a:lstStyle/>
                    <a:p>
                      <a:pPr algn="ctr" rtl="0" fontAlgn="b"/>
                      <a:r>
                        <a:rPr lang="en-US" sz="1400">
                          <a:effectLst/>
                        </a:rPr>
                        <a:t>28</a:t>
                      </a:r>
                    </a:p>
                  </a:txBody>
                  <a:tcPr marL="28575" marR="28575" marT="0" marB="0" anchor="b"/>
                </a:tc>
                <a:tc>
                  <a:txBody>
                    <a:bodyPr/>
                    <a:lstStyle/>
                    <a:p>
                      <a:pPr algn="ctr" rtl="0" fontAlgn="b"/>
                      <a:r>
                        <a:rPr lang="en-US" sz="1400">
                          <a:effectLst/>
                        </a:rPr>
                        <a:t>34</a:t>
                      </a:r>
                    </a:p>
                  </a:txBody>
                  <a:tcPr marL="28575" marR="28575" marT="0" marB="0" anchor="b"/>
                </a:tc>
                <a:tc>
                  <a:txBody>
                    <a:bodyPr/>
                    <a:lstStyle/>
                    <a:p>
                      <a:pPr algn="ctr" rtl="0" fontAlgn="b"/>
                      <a:r>
                        <a:rPr lang="en-US" sz="1400">
                          <a:effectLst/>
                        </a:rPr>
                        <a:t>No Data</a:t>
                      </a:r>
                    </a:p>
                  </a:txBody>
                  <a:tcPr marL="28575" marR="28575" marT="0" marB="0" anchor="b"/>
                </a:tc>
                <a:tc>
                  <a:txBody>
                    <a:bodyPr/>
                    <a:lstStyle/>
                    <a:p>
                      <a:pPr algn="ctr" rtl="0" fontAlgn="b"/>
                      <a:r>
                        <a:rPr lang="en-US" sz="1400">
                          <a:effectLst/>
                        </a:rPr>
                        <a:t>329</a:t>
                      </a:r>
                    </a:p>
                  </a:txBody>
                  <a:tcPr marL="28575" marR="28575" marT="0" marB="0" anchor="b"/>
                </a:tc>
                <a:extLst>
                  <a:ext uri="{0D108BD9-81ED-4DB2-BD59-A6C34878D82A}">
                    <a16:rowId xmlns:a16="http://schemas.microsoft.com/office/drawing/2014/main" val="185468400"/>
                  </a:ext>
                </a:extLst>
              </a:tr>
              <a:tr h="190500">
                <a:tc>
                  <a:txBody>
                    <a:bodyPr/>
                    <a:lstStyle/>
                    <a:p>
                      <a:pPr algn="ctr" rtl="0" fontAlgn="b"/>
                      <a:r>
                        <a:rPr lang="en-US" sz="1400">
                          <a:effectLst/>
                        </a:rPr>
                        <a:t>2017</a:t>
                      </a:r>
                    </a:p>
                  </a:txBody>
                  <a:tcPr marL="28575" marR="28575" marT="0" marB="0" anchor="b"/>
                </a:tc>
                <a:tc>
                  <a:txBody>
                    <a:bodyPr/>
                    <a:lstStyle/>
                    <a:p>
                      <a:pPr algn="ctr" rtl="0" fontAlgn="b"/>
                      <a:r>
                        <a:rPr lang="en-US" sz="1400">
                          <a:effectLst/>
                        </a:rPr>
                        <a:t>323</a:t>
                      </a:r>
                    </a:p>
                  </a:txBody>
                  <a:tcPr marL="28575" marR="28575" marT="0" marB="0" anchor="b"/>
                </a:tc>
                <a:tc>
                  <a:txBody>
                    <a:bodyPr/>
                    <a:lstStyle/>
                    <a:p>
                      <a:pPr algn="ctr" rtl="0" fontAlgn="b"/>
                      <a:r>
                        <a:rPr lang="en-US" sz="1400">
                          <a:effectLst/>
                        </a:rPr>
                        <a:t>296</a:t>
                      </a:r>
                    </a:p>
                  </a:txBody>
                  <a:tcPr marL="28575" marR="28575" marT="0" marB="0" anchor="b"/>
                </a:tc>
                <a:tc>
                  <a:txBody>
                    <a:bodyPr/>
                    <a:lstStyle/>
                    <a:p>
                      <a:pPr algn="ctr" rtl="0" fontAlgn="b"/>
                      <a:r>
                        <a:rPr lang="en-US" sz="1400">
                          <a:effectLst/>
                        </a:rPr>
                        <a:t>27</a:t>
                      </a:r>
                    </a:p>
                  </a:txBody>
                  <a:tcPr marL="28575" marR="28575" marT="0" marB="0" anchor="b"/>
                </a:tc>
                <a:tc>
                  <a:txBody>
                    <a:bodyPr/>
                    <a:lstStyle/>
                    <a:p>
                      <a:pPr algn="ctr" rtl="0" fontAlgn="b"/>
                      <a:r>
                        <a:rPr lang="en-US" sz="1400">
                          <a:effectLst/>
                        </a:rPr>
                        <a:t>31</a:t>
                      </a:r>
                    </a:p>
                  </a:txBody>
                  <a:tcPr marL="28575" marR="28575" marT="0" marB="0" anchor="b"/>
                </a:tc>
                <a:tc>
                  <a:txBody>
                    <a:bodyPr/>
                    <a:lstStyle/>
                    <a:p>
                      <a:pPr algn="ctr" rtl="0" fontAlgn="b"/>
                      <a:r>
                        <a:rPr lang="en-US" sz="1400">
                          <a:effectLst/>
                        </a:rPr>
                        <a:t>No Data</a:t>
                      </a:r>
                    </a:p>
                  </a:txBody>
                  <a:tcPr marL="28575" marR="28575" marT="0" marB="0" anchor="b"/>
                </a:tc>
                <a:tc>
                  <a:txBody>
                    <a:bodyPr/>
                    <a:lstStyle/>
                    <a:p>
                      <a:pPr algn="ctr" rtl="0" fontAlgn="b"/>
                      <a:r>
                        <a:rPr lang="en-US" sz="1400">
                          <a:effectLst/>
                        </a:rPr>
                        <a:t>327</a:t>
                      </a:r>
                    </a:p>
                  </a:txBody>
                  <a:tcPr marL="28575" marR="28575" marT="0" marB="0" anchor="b"/>
                </a:tc>
                <a:extLst>
                  <a:ext uri="{0D108BD9-81ED-4DB2-BD59-A6C34878D82A}">
                    <a16:rowId xmlns:a16="http://schemas.microsoft.com/office/drawing/2014/main" val="2465402941"/>
                  </a:ext>
                </a:extLst>
              </a:tr>
              <a:tr h="200025">
                <a:tc>
                  <a:txBody>
                    <a:bodyPr/>
                    <a:lstStyle/>
                    <a:p>
                      <a:pPr algn="ctr" rtl="0" fontAlgn="b"/>
                      <a:r>
                        <a:rPr lang="en-US" sz="1400">
                          <a:effectLst/>
                        </a:rPr>
                        <a:t>2018</a:t>
                      </a:r>
                    </a:p>
                  </a:txBody>
                  <a:tcPr marL="28575" marR="28575" marT="0" marB="0" anchor="b"/>
                </a:tc>
                <a:tc>
                  <a:txBody>
                    <a:bodyPr/>
                    <a:lstStyle/>
                    <a:p>
                      <a:pPr algn="ctr" rtl="0" fontAlgn="b"/>
                      <a:r>
                        <a:rPr lang="en-US" sz="1400">
                          <a:effectLst/>
                        </a:rPr>
                        <a:t>323</a:t>
                      </a:r>
                    </a:p>
                  </a:txBody>
                  <a:tcPr marL="28575" marR="28575" marT="0" marB="0" anchor="b"/>
                </a:tc>
                <a:tc>
                  <a:txBody>
                    <a:bodyPr/>
                    <a:lstStyle/>
                    <a:p>
                      <a:pPr algn="ctr" rtl="0" fontAlgn="b"/>
                      <a:r>
                        <a:rPr lang="en-US" sz="1400">
                          <a:effectLst/>
                        </a:rPr>
                        <a:t>297</a:t>
                      </a:r>
                    </a:p>
                  </a:txBody>
                  <a:tcPr marL="28575" marR="28575" marT="0" marB="0" anchor="b"/>
                </a:tc>
                <a:tc>
                  <a:txBody>
                    <a:bodyPr/>
                    <a:lstStyle/>
                    <a:p>
                      <a:pPr algn="ctr" rtl="0" fontAlgn="b"/>
                      <a:r>
                        <a:rPr lang="en-US" sz="1400">
                          <a:effectLst/>
                        </a:rPr>
                        <a:t>26</a:t>
                      </a:r>
                    </a:p>
                  </a:txBody>
                  <a:tcPr marL="28575" marR="28575" marT="0" marB="0" anchor="b"/>
                </a:tc>
                <a:tc>
                  <a:txBody>
                    <a:bodyPr/>
                    <a:lstStyle/>
                    <a:p>
                      <a:pPr algn="ctr" rtl="0" fontAlgn="b"/>
                      <a:r>
                        <a:rPr lang="en-US" sz="1400">
                          <a:effectLst/>
                        </a:rPr>
                        <a:t>28</a:t>
                      </a:r>
                    </a:p>
                  </a:txBody>
                  <a:tcPr marL="28575" marR="28575" marT="0" marB="0" anchor="b"/>
                </a:tc>
                <a:tc>
                  <a:txBody>
                    <a:bodyPr/>
                    <a:lstStyle/>
                    <a:p>
                      <a:pPr algn="ctr" rtl="0" fontAlgn="b"/>
                      <a:r>
                        <a:rPr lang="en-US" sz="1400">
                          <a:effectLst/>
                        </a:rPr>
                        <a:t>No Data</a:t>
                      </a:r>
                    </a:p>
                  </a:txBody>
                  <a:tcPr marL="28575" marR="28575" marT="0" marB="0" anchor="b"/>
                </a:tc>
                <a:tc>
                  <a:txBody>
                    <a:bodyPr/>
                    <a:lstStyle/>
                    <a:p>
                      <a:pPr algn="ctr" rtl="0" fontAlgn="b"/>
                      <a:r>
                        <a:rPr lang="en-US" sz="1400">
                          <a:effectLst/>
                        </a:rPr>
                        <a:t>325</a:t>
                      </a:r>
                    </a:p>
                  </a:txBody>
                  <a:tcPr marL="28575" marR="28575" marT="0" marB="0" anchor="b"/>
                </a:tc>
                <a:extLst>
                  <a:ext uri="{0D108BD9-81ED-4DB2-BD59-A6C34878D82A}">
                    <a16:rowId xmlns:a16="http://schemas.microsoft.com/office/drawing/2014/main" val="869834418"/>
                  </a:ext>
                </a:extLst>
              </a:tr>
              <a:tr h="200025">
                <a:tc>
                  <a:txBody>
                    <a:bodyPr/>
                    <a:lstStyle/>
                    <a:p>
                      <a:pPr algn="ctr" rtl="0" fontAlgn="b"/>
                      <a:r>
                        <a:rPr lang="en-US" sz="1400">
                          <a:effectLst/>
                        </a:rPr>
                        <a:t>2019</a:t>
                      </a:r>
                    </a:p>
                  </a:txBody>
                  <a:tcPr marL="28575" marR="28575" marT="0" marB="0" anchor="b"/>
                </a:tc>
                <a:tc>
                  <a:txBody>
                    <a:bodyPr/>
                    <a:lstStyle/>
                    <a:p>
                      <a:pPr algn="ctr" rtl="0" fontAlgn="b"/>
                      <a:r>
                        <a:rPr lang="en-US" sz="1400">
                          <a:effectLst/>
                        </a:rPr>
                        <a:t>323</a:t>
                      </a:r>
                    </a:p>
                  </a:txBody>
                  <a:tcPr marL="28575" marR="28575" marT="0" marB="0" anchor="b"/>
                </a:tc>
                <a:tc>
                  <a:txBody>
                    <a:bodyPr/>
                    <a:lstStyle/>
                    <a:p>
                      <a:pPr algn="ctr" rtl="0" fontAlgn="b"/>
                      <a:r>
                        <a:rPr lang="en-US" sz="1400">
                          <a:effectLst/>
                        </a:rPr>
                        <a:t>300</a:t>
                      </a:r>
                    </a:p>
                  </a:txBody>
                  <a:tcPr marL="28575" marR="28575" marT="0" marB="0" anchor="b"/>
                </a:tc>
                <a:tc>
                  <a:txBody>
                    <a:bodyPr/>
                    <a:lstStyle/>
                    <a:p>
                      <a:pPr algn="ctr" rtl="0" fontAlgn="b"/>
                      <a:r>
                        <a:rPr lang="en-US" sz="1400">
                          <a:effectLst/>
                        </a:rPr>
                        <a:t>23</a:t>
                      </a:r>
                    </a:p>
                  </a:txBody>
                  <a:tcPr marL="28575" marR="28575" marT="0" marB="0" anchor="b"/>
                </a:tc>
                <a:tc>
                  <a:txBody>
                    <a:bodyPr/>
                    <a:lstStyle/>
                    <a:p>
                      <a:pPr algn="ctr" rtl="0" fontAlgn="b"/>
                      <a:r>
                        <a:rPr lang="en-US" sz="1400">
                          <a:effectLst/>
                        </a:rPr>
                        <a:t>26</a:t>
                      </a:r>
                    </a:p>
                  </a:txBody>
                  <a:tcPr marL="28575" marR="28575" marT="0" marB="0" anchor="b"/>
                </a:tc>
                <a:tc>
                  <a:txBody>
                    <a:bodyPr/>
                    <a:lstStyle/>
                    <a:p>
                      <a:pPr algn="ctr" rtl="0" fontAlgn="b"/>
                      <a:r>
                        <a:rPr lang="en-US" sz="1400">
                          <a:effectLst/>
                        </a:rPr>
                        <a:t>No Data</a:t>
                      </a:r>
                    </a:p>
                  </a:txBody>
                  <a:tcPr marL="28575" marR="28575" marT="0" marB="0" anchor="b"/>
                </a:tc>
                <a:tc>
                  <a:txBody>
                    <a:bodyPr/>
                    <a:lstStyle/>
                    <a:p>
                      <a:pPr algn="ctr" rtl="0" fontAlgn="b"/>
                      <a:r>
                        <a:rPr lang="en-US" sz="1400">
                          <a:effectLst/>
                        </a:rPr>
                        <a:t>326</a:t>
                      </a:r>
                    </a:p>
                  </a:txBody>
                  <a:tcPr marL="28575" marR="28575" marT="0" marB="0" anchor="b"/>
                </a:tc>
                <a:extLst>
                  <a:ext uri="{0D108BD9-81ED-4DB2-BD59-A6C34878D82A}">
                    <a16:rowId xmlns:a16="http://schemas.microsoft.com/office/drawing/2014/main" val="3265389969"/>
                  </a:ext>
                </a:extLst>
              </a:tr>
              <a:tr h="200025">
                <a:tc>
                  <a:txBody>
                    <a:bodyPr/>
                    <a:lstStyle/>
                    <a:p>
                      <a:pPr algn="ctr" rtl="0" fontAlgn="b"/>
                      <a:r>
                        <a:rPr lang="en-US" sz="1400">
                          <a:effectLst/>
                        </a:rPr>
                        <a:t>2020</a:t>
                      </a:r>
                    </a:p>
                  </a:txBody>
                  <a:tcPr marL="28575" marR="28575" marT="0" marB="0" anchor="b"/>
                </a:tc>
                <a:tc>
                  <a:txBody>
                    <a:bodyPr/>
                    <a:lstStyle/>
                    <a:p>
                      <a:pPr algn="ctr" rtl="0" fontAlgn="b"/>
                      <a:r>
                        <a:rPr lang="en-US" sz="1400">
                          <a:effectLst/>
                        </a:rPr>
                        <a:t>323</a:t>
                      </a:r>
                    </a:p>
                  </a:txBody>
                  <a:tcPr marL="28575" marR="28575" marT="0" marB="0" anchor="b"/>
                </a:tc>
                <a:tc>
                  <a:txBody>
                    <a:bodyPr/>
                    <a:lstStyle/>
                    <a:p>
                      <a:pPr algn="ctr" rtl="0" fontAlgn="b"/>
                      <a:r>
                        <a:rPr lang="en-US" sz="1400">
                          <a:effectLst/>
                        </a:rPr>
                        <a:t>302</a:t>
                      </a:r>
                    </a:p>
                  </a:txBody>
                  <a:tcPr marL="28575" marR="28575" marT="0" marB="0" anchor="b"/>
                </a:tc>
                <a:tc>
                  <a:txBody>
                    <a:bodyPr/>
                    <a:lstStyle/>
                    <a:p>
                      <a:pPr algn="ctr" rtl="0" fontAlgn="b"/>
                      <a:r>
                        <a:rPr lang="en-US" sz="1400">
                          <a:effectLst/>
                        </a:rPr>
                        <a:t>21</a:t>
                      </a:r>
                    </a:p>
                  </a:txBody>
                  <a:tcPr marL="28575" marR="28575" marT="0" marB="0" anchor="b"/>
                </a:tc>
                <a:tc>
                  <a:txBody>
                    <a:bodyPr/>
                    <a:lstStyle/>
                    <a:p>
                      <a:pPr algn="ctr" rtl="0" fontAlgn="b"/>
                      <a:r>
                        <a:rPr lang="en-US" sz="1400">
                          <a:effectLst/>
                        </a:rPr>
                        <a:t>21</a:t>
                      </a:r>
                    </a:p>
                  </a:txBody>
                  <a:tcPr marL="28575" marR="28575" marT="0" marB="0" anchor="b"/>
                </a:tc>
                <a:tc>
                  <a:txBody>
                    <a:bodyPr/>
                    <a:lstStyle/>
                    <a:p>
                      <a:pPr algn="ctr" rtl="0" fontAlgn="b"/>
                      <a:r>
                        <a:rPr lang="en-US" sz="1400">
                          <a:effectLst/>
                        </a:rPr>
                        <a:t>No Data</a:t>
                      </a:r>
                    </a:p>
                  </a:txBody>
                  <a:tcPr marL="28575" marR="28575" marT="0" marB="0" anchor="b"/>
                </a:tc>
                <a:tc>
                  <a:txBody>
                    <a:bodyPr/>
                    <a:lstStyle/>
                    <a:p>
                      <a:pPr algn="ctr" rtl="0" fontAlgn="b"/>
                      <a:r>
                        <a:rPr lang="en-US" sz="1400">
                          <a:effectLst/>
                        </a:rPr>
                        <a:t>323</a:t>
                      </a:r>
                    </a:p>
                  </a:txBody>
                  <a:tcPr marL="28575" marR="28575" marT="0" marB="0" anchor="b"/>
                </a:tc>
                <a:extLst>
                  <a:ext uri="{0D108BD9-81ED-4DB2-BD59-A6C34878D82A}">
                    <a16:rowId xmlns:a16="http://schemas.microsoft.com/office/drawing/2014/main" val="3638115521"/>
                  </a:ext>
                </a:extLst>
              </a:tr>
              <a:tr h="200025">
                <a:tc>
                  <a:txBody>
                    <a:bodyPr/>
                    <a:lstStyle/>
                    <a:p>
                      <a:pPr algn="ctr" rtl="0" fontAlgn="b"/>
                      <a:r>
                        <a:rPr lang="en-US" sz="1400">
                          <a:effectLst/>
                        </a:rPr>
                        <a:t>2021</a:t>
                      </a:r>
                    </a:p>
                  </a:txBody>
                  <a:tcPr marL="28575" marR="28575" marT="0" marB="0" anchor="b"/>
                </a:tc>
                <a:tc>
                  <a:txBody>
                    <a:bodyPr/>
                    <a:lstStyle/>
                    <a:p>
                      <a:pPr algn="ctr" rtl="0" fontAlgn="b"/>
                      <a:r>
                        <a:rPr lang="en-US" sz="1400">
                          <a:effectLst/>
                        </a:rPr>
                        <a:t>323</a:t>
                      </a:r>
                    </a:p>
                  </a:txBody>
                  <a:tcPr marL="28575" marR="28575" marT="0" marB="0" anchor="b"/>
                </a:tc>
                <a:tc>
                  <a:txBody>
                    <a:bodyPr/>
                    <a:lstStyle/>
                    <a:p>
                      <a:pPr algn="ctr" rtl="0" fontAlgn="b"/>
                      <a:r>
                        <a:rPr lang="en-US" sz="1400">
                          <a:effectLst/>
                        </a:rPr>
                        <a:t>309</a:t>
                      </a:r>
                    </a:p>
                  </a:txBody>
                  <a:tcPr marL="28575" marR="28575" marT="0" marB="0" anchor="b"/>
                </a:tc>
                <a:tc>
                  <a:txBody>
                    <a:bodyPr/>
                    <a:lstStyle/>
                    <a:p>
                      <a:pPr algn="ctr" rtl="0" fontAlgn="b"/>
                      <a:r>
                        <a:rPr lang="en-US" sz="1400">
                          <a:effectLst/>
                        </a:rPr>
                        <a:t>14</a:t>
                      </a:r>
                    </a:p>
                  </a:txBody>
                  <a:tcPr marL="28575" marR="28575" marT="0" marB="0" anchor="b"/>
                </a:tc>
                <a:tc>
                  <a:txBody>
                    <a:bodyPr/>
                    <a:lstStyle/>
                    <a:p>
                      <a:pPr algn="ctr" rtl="0" fontAlgn="b"/>
                      <a:r>
                        <a:rPr lang="en-US" sz="1400">
                          <a:effectLst/>
                        </a:rPr>
                        <a:t>19</a:t>
                      </a:r>
                    </a:p>
                  </a:txBody>
                  <a:tcPr marL="28575" marR="28575" marT="0" marB="0" anchor="b"/>
                </a:tc>
                <a:tc>
                  <a:txBody>
                    <a:bodyPr/>
                    <a:lstStyle/>
                    <a:p>
                      <a:pPr algn="ctr" rtl="0" fontAlgn="b"/>
                      <a:r>
                        <a:rPr lang="en-US" sz="1400">
                          <a:effectLst/>
                        </a:rPr>
                        <a:t>No Data</a:t>
                      </a:r>
                    </a:p>
                  </a:txBody>
                  <a:tcPr marL="28575" marR="28575" marT="0" marB="0" anchor="b"/>
                </a:tc>
                <a:tc>
                  <a:txBody>
                    <a:bodyPr/>
                    <a:lstStyle/>
                    <a:p>
                      <a:pPr algn="ctr" rtl="0" fontAlgn="b"/>
                      <a:r>
                        <a:rPr lang="en-US" sz="1400">
                          <a:effectLst/>
                        </a:rPr>
                        <a:t>328</a:t>
                      </a:r>
                    </a:p>
                  </a:txBody>
                  <a:tcPr marL="28575" marR="28575" marT="0" marB="0" anchor="b"/>
                </a:tc>
                <a:extLst>
                  <a:ext uri="{0D108BD9-81ED-4DB2-BD59-A6C34878D82A}">
                    <a16:rowId xmlns:a16="http://schemas.microsoft.com/office/drawing/2014/main" val="3523999283"/>
                  </a:ext>
                </a:extLst>
              </a:tr>
              <a:tr h="200025">
                <a:tc>
                  <a:txBody>
                    <a:bodyPr/>
                    <a:lstStyle/>
                    <a:p>
                      <a:pPr algn="ctr" rtl="0" fontAlgn="b"/>
                      <a:r>
                        <a:rPr lang="en-US" sz="1400">
                          <a:effectLst/>
                        </a:rPr>
                        <a:t>2022</a:t>
                      </a:r>
                    </a:p>
                  </a:txBody>
                  <a:tcPr marL="28575" marR="28575" marT="0" marB="0" anchor="b">
                    <a:solidFill>
                      <a:srgbClr val="FFFF00"/>
                    </a:solidFill>
                  </a:tcPr>
                </a:tc>
                <a:tc>
                  <a:txBody>
                    <a:bodyPr/>
                    <a:lstStyle/>
                    <a:p>
                      <a:pPr algn="ctr" rtl="0" fontAlgn="b"/>
                      <a:r>
                        <a:rPr lang="en-US" sz="1400">
                          <a:effectLst/>
                        </a:rPr>
                        <a:t>323</a:t>
                      </a:r>
                    </a:p>
                  </a:txBody>
                  <a:tcPr marL="28575" marR="28575" marT="0" marB="0" anchor="b">
                    <a:solidFill>
                      <a:srgbClr val="FFFF00"/>
                    </a:solidFill>
                  </a:tcPr>
                </a:tc>
                <a:tc>
                  <a:txBody>
                    <a:bodyPr/>
                    <a:lstStyle/>
                    <a:p>
                      <a:pPr algn="ctr" rtl="0" fontAlgn="b"/>
                      <a:r>
                        <a:rPr lang="en-US" sz="1400">
                          <a:effectLst/>
                        </a:rPr>
                        <a:t>311</a:t>
                      </a:r>
                    </a:p>
                  </a:txBody>
                  <a:tcPr marL="28575" marR="28575" marT="0" marB="0" anchor="b">
                    <a:solidFill>
                      <a:srgbClr val="FFFF00"/>
                    </a:solidFill>
                  </a:tcPr>
                </a:tc>
                <a:tc>
                  <a:txBody>
                    <a:bodyPr/>
                    <a:lstStyle/>
                    <a:p>
                      <a:pPr algn="ctr" rtl="0" fontAlgn="b"/>
                      <a:r>
                        <a:rPr lang="en-US" sz="1400">
                          <a:effectLst/>
                        </a:rPr>
                        <a:t>12</a:t>
                      </a:r>
                    </a:p>
                  </a:txBody>
                  <a:tcPr marL="28575" marR="28575" marT="0" marB="0" anchor="b">
                    <a:solidFill>
                      <a:srgbClr val="FFFF00"/>
                    </a:solidFill>
                  </a:tcPr>
                </a:tc>
                <a:tc>
                  <a:txBody>
                    <a:bodyPr/>
                    <a:lstStyle/>
                    <a:p>
                      <a:pPr algn="ctr" rtl="0" fontAlgn="b"/>
                      <a:r>
                        <a:rPr lang="en-US" sz="1400">
                          <a:effectLst/>
                        </a:rPr>
                        <a:t>17</a:t>
                      </a:r>
                    </a:p>
                  </a:txBody>
                  <a:tcPr marL="28575" marR="28575" marT="0" marB="0" anchor="b">
                    <a:solidFill>
                      <a:srgbClr val="FFFF00"/>
                    </a:solidFill>
                  </a:tcPr>
                </a:tc>
                <a:tc>
                  <a:txBody>
                    <a:bodyPr/>
                    <a:lstStyle/>
                    <a:p>
                      <a:pPr algn="ctr" rtl="0" fontAlgn="b"/>
                      <a:r>
                        <a:rPr lang="en-US" sz="1400">
                          <a:effectLst/>
                        </a:rPr>
                        <a:t>19</a:t>
                      </a:r>
                    </a:p>
                  </a:txBody>
                  <a:tcPr marL="28575" marR="28575" marT="0" marB="0" anchor="b">
                    <a:solidFill>
                      <a:srgbClr val="FFFF00"/>
                    </a:solidFill>
                  </a:tcPr>
                </a:tc>
                <a:tc>
                  <a:txBody>
                    <a:bodyPr/>
                    <a:lstStyle/>
                    <a:p>
                      <a:pPr algn="ctr" rtl="0" fontAlgn="b"/>
                      <a:r>
                        <a:rPr lang="en-US" sz="1400">
                          <a:effectLst/>
                        </a:rPr>
                        <a:t>328</a:t>
                      </a:r>
                    </a:p>
                  </a:txBody>
                  <a:tcPr marL="28575" marR="28575" marT="0" marB="0" anchor="b">
                    <a:solidFill>
                      <a:srgbClr val="FFFF00"/>
                    </a:solidFill>
                  </a:tcPr>
                </a:tc>
                <a:extLst>
                  <a:ext uri="{0D108BD9-81ED-4DB2-BD59-A6C34878D82A}">
                    <a16:rowId xmlns:a16="http://schemas.microsoft.com/office/drawing/2014/main" val="4234143784"/>
                  </a:ext>
                </a:extLst>
              </a:tr>
            </a:tbl>
          </a:graphicData>
        </a:graphic>
      </p:graphicFrame>
    </p:spTree>
    <p:extLst>
      <p:ext uri="{BB962C8B-B14F-4D97-AF65-F5344CB8AC3E}">
        <p14:creationId xmlns:p14="http://schemas.microsoft.com/office/powerpoint/2010/main" val="4044049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6E2C-586B-4B44-8C17-9F11BAFE169A}"/>
              </a:ext>
            </a:extLst>
          </p:cNvPr>
          <p:cNvSpPr>
            <a:spLocks noGrp="1"/>
          </p:cNvSpPr>
          <p:nvPr>
            <p:ph type="title"/>
          </p:nvPr>
        </p:nvSpPr>
        <p:spPr>
          <a:xfrm>
            <a:off x="1261872" y="365760"/>
            <a:ext cx="9692640" cy="699642"/>
          </a:xfrm>
        </p:spPr>
        <p:txBody>
          <a:bodyPr>
            <a:normAutofit fontScale="90000"/>
          </a:bodyPr>
          <a:lstStyle/>
          <a:p>
            <a:pPr>
              <a:lnSpc>
                <a:spcPct val="100000"/>
              </a:lnSpc>
            </a:pPr>
            <a:r>
              <a:rPr lang="en-US"/>
              <a:t>Treasurer – Account Receivable</a:t>
            </a:r>
          </a:p>
        </p:txBody>
      </p:sp>
      <p:pic>
        <p:nvPicPr>
          <p:cNvPr id="12" name="Picture 12" descr="Table&#10;&#10;Description automatically generated">
            <a:extLst>
              <a:ext uri="{FF2B5EF4-FFF2-40B4-BE49-F238E27FC236}">
                <a16:creationId xmlns:a16="http://schemas.microsoft.com/office/drawing/2014/main" id="{E4B102A0-5944-A939-3A80-AFB1D021A6EE}"/>
              </a:ext>
            </a:extLst>
          </p:cNvPr>
          <p:cNvPicPr>
            <a:picLocks noGrp="1" noChangeAspect="1"/>
          </p:cNvPicPr>
          <p:nvPr>
            <p:ph idx="1"/>
          </p:nvPr>
        </p:nvPicPr>
        <p:blipFill>
          <a:blip r:embed="rId2"/>
          <a:stretch>
            <a:fillRect/>
          </a:stretch>
        </p:blipFill>
        <p:spPr>
          <a:xfrm>
            <a:off x="1493536" y="1273629"/>
            <a:ext cx="7783690" cy="4928279"/>
          </a:xfrm>
        </p:spPr>
      </p:pic>
    </p:spTree>
    <p:extLst>
      <p:ext uri="{BB962C8B-B14F-4D97-AF65-F5344CB8AC3E}">
        <p14:creationId xmlns:p14="http://schemas.microsoft.com/office/powerpoint/2010/main" val="291511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6E2C-586B-4B44-8C17-9F11BAFE169A}"/>
              </a:ext>
            </a:extLst>
          </p:cNvPr>
          <p:cNvSpPr>
            <a:spLocks noGrp="1"/>
          </p:cNvSpPr>
          <p:nvPr>
            <p:ph type="title"/>
          </p:nvPr>
        </p:nvSpPr>
        <p:spPr>
          <a:xfrm>
            <a:off x="1261872" y="365760"/>
            <a:ext cx="9692640" cy="699642"/>
          </a:xfrm>
        </p:spPr>
        <p:txBody>
          <a:bodyPr>
            <a:normAutofit fontScale="90000"/>
          </a:bodyPr>
          <a:lstStyle/>
          <a:p>
            <a:pPr>
              <a:lnSpc>
                <a:spcPct val="100000"/>
              </a:lnSpc>
            </a:pPr>
            <a:r>
              <a:rPr lang="en-US"/>
              <a:t>Treasurer – Reserve Study</a:t>
            </a:r>
          </a:p>
        </p:txBody>
      </p:sp>
      <p:sp>
        <p:nvSpPr>
          <p:cNvPr id="3" name="Content Placeholder 2">
            <a:extLst>
              <a:ext uri="{FF2B5EF4-FFF2-40B4-BE49-F238E27FC236}">
                <a16:creationId xmlns:a16="http://schemas.microsoft.com/office/drawing/2014/main" id="{4B547568-A095-477A-98CC-C7AC47032E31}"/>
              </a:ext>
            </a:extLst>
          </p:cNvPr>
          <p:cNvSpPr>
            <a:spLocks noGrp="1"/>
          </p:cNvSpPr>
          <p:nvPr>
            <p:ph idx="1"/>
          </p:nvPr>
        </p:nvSpPr>
        <p:spPr>
          <a:xfrm>
            <a:off x="1261872" y="1065402"/>
            <a:ext cx="8595360" cy="5114735"/>
          </a:xfrm>
        </p:spPr>
        <p:txBody>
          <a:bodyPr vert="horz" lIns="91440" tIns="45720" rIns="91440" bIns="45720" rtlCol="0" anchor="t">
            <a:normAutofit/>
          </a:bodyPr>
          <a:lstStyle/>
          <a:p>
            <a:pPr>
              <a:lnSpc>
                <a:spcPct val="110000"/>
              </a:lnSpc>
              <a:spcBef>
                <a:spcPts val="0"/>
              </a:spcBef>
              <a:spcAft>
                <a:spcPts val="0"/>
              </a:spcAft>
            </a:pPr>
            <a:r>
              <a:rPr lang="en-US" sz="2800" spc="0">
                <a:latin typeface="Segoe UI"/>
                <a:ea typeface="Segoe UI Historic"/>
                <a:cs typeface="Segoe UI"/>
              </a:rPr>
              <a:t>Conducted Initial Reserve Study </a:t>
            </a:r>
            <a:endParaRPr lang="en-US">
              <a:latin typeface="Century Schoolbook" panose="02040604050505020304"/>
              <a:ea typeface="Segoe UI Historic"/>
              <a:cs typeface="Segoe UI"/>
            </a:endParaRPr>
          </a:p>
          <a:p>
            <a:pPr>
              <a:lnSpc>
                <a:spcPct val="110000"/>
              </a:lnSpc>
              <a:spcBef>
                <a:spcPts val="0"/>
              </a:spcBef>
              <a:spcAft>
                <a:spcPts val="0"/>
              </a:spcAft>
            </a:pPr>
            <a:r>
              <a:rPr lang="en-US" sz="2800" spc="0">
                <a:latin typeface="Segoe UI"/>
                <a:ea typeface="Segoe UI Historic"/>
                <a:cs typeface="Segoe UI"/>
              </a:rPr>
              <a:t>Helps us plan for the next 30 years' worth of expenses to avoid needing special assessments to cover the costs</a:t>
            </a:r>
          </a:p>
          <a:p>
            <a:pPr>
              <a:lnSpc>
                <a:spcPct val="110000"/>
              </a:lnSpc>
              <a:spcBef>
                <a:spcPts val="0"/>
              </a:spcBef>
              <a:spcAft>
                <a:spcPts val="0"/>
              </a:spcAft>
              <a:buFont typeface="Arial" pitchFamily="18" charset="2"/>
              <a:buChar char="•"/>
            </a:pPr>
            <a:r>
              <a:rPr lang="en-US" sz="2800">
                <a:solidFill>
                  <a:srgbClr val="000000"/>
                </a:solidFill>
                <a:latin typeface="Segoe UI"/>
                <a:ea typeface="Segoe UI Historic"/>
                <a:cs typeface="Segoe UI"/>
              </a:rPr>
              <a:t>Takes into account all our assets and components requiring period maintenance and/or replacement</a:t>
            </a:r>
            <a:endParaRPr lang="en-US" sz="2800" spc="0">
              <a:solidFill>
                <a:srgbClr val="000000"/>
              </a:solidFill>
              <a:latin typeface="Segoe UI"/>
              <a:ea typeface="Segoe UI Historic"/>
              <a:cs typeface="Segoe UI"/>
            </a:endParaRPr>
          </a:p>
          <a:p>
            <a:pPr>
              <a:lnSpc>
                <a:spcPct val="110000"/>
              </a:lnSpc>
              <a:spcBef>
                <a:spcPts val="0"/>
              </a:spcBef>
              <a:spcAft>
                <a:spcPts val="0"/>
              </a:spcAft>
              <a:buFont typeface="Arial" pitchFamily="18" charset="2"/>
              <a:buChar char="•"/>
            </a:pPr>
            <a:r>
              <a:rPr lang="en-US" sz="2800">
                <a:solidFill>
                  <a:srgbClr val="000000"/>
                </a:solidFill>
                <a:latin typeface="Segoe UI"/>
                <a:ea typeface="Segoe UI Historic"/>
                <a:cs typeface="Segoe UI"/>
              </a:rPr>
              <a:t>Recommendations:</a:t>
            </a:r>
          </a:p>
          <a:p>
            <a:pPr lvl="1">
              <a:lnSpc>
                <a:spcPct val="110000"/>
              </a:lnSpc>
              <a:spcBef>
                <a:spcPts val="0"/>
              </a:spcBef>
              <a:spcAft>
                <a:spcPts val="0"/>
              </a:spcAft>
            </a:pPr>
            <a:r>
              <a:rPr lang="en-US" sz="2600" spc="10">
                <a:solidFill>
                  <a:srgbClr val="000000"/>
                </a:solidFill>
                <a:latin typeface="Segoe UI"/>
                <a:ea typeface="Segoe UI Historic"/>
                <a:cs typeface="Segoe UI"/>
              </a:rPr>
              <a:t>$46k per year for minimum funding</a:t>
            </a:r>
          </a:p>
          <a:p>
            <a:pPr lvl="1">
              <a:lnSpc>
                <a:spcPct val="110000"/>
              </a:lnSpc>
              <a:spcBef>
                <a:spcPts val="0"/>
              </a:spcBef>
              <a:spcAft>
                <a:spcPts val="0"/>
              </a:spcAft>
            </a:pPr>
            <a:r>
              <a:rPr lang="en-US" sz="2600" spc="10">
                <a:solidFill>
                  <a:srgbClr val="000000"/>
                </a:solidFill>
                <a:latin typeface="Segoe UI"/>
                <a:ea typeface="Segoe UI Historic"/>
                <a:cs typeface="Segoe UI"/>
              </a:rPr>
              <a:t>$56k per year for full funding</a:t>
            </a:r>
          </a:p>
          <a:p>
            <a:pPr lvl="1">
              <a:lnSpc>
                <a:spcPct val="110000"/>
              </a:lnSpc>
              <a:spcBef>
                <a:spcPts val="0"/>
              </a:spcBef>
              <a:spcAft>
                <a:spcPts val="0"/>
              </a:spcAft>
            </a:pPr>
            <a:r>
              <a:rPr lang="en-US" sz="2600" spc="10">
                <a:solidFill>
                  <a:srgbClr val="000000"/>
                </a:solidFill>
                <a:latin typeface="Segoe UI"/>
                <a:ea typeface="Segoe UI Historic"/>
                <a:cs typeface="Segoe UI"/>
              </a:rPr>
              <a:t>2022 Reference: ~$41k excess</a:t>
            </a:r>
          </a:p>
          <a:p>
            <a:pPr lvl="1">
              <a:lnSpc>
                <a:spcPct val="110000"/>
              </a:lnSpc>
              <a:spcBef>
                <a:spcPts val="0"/>
              </a:spcBef>
              <a:spcAft>
                <a:spcPts val="0"/>
              </a:spcAft>
            </a:pPr>
            <a:endParaRPr lang="en-US" sz="2600" spc="10">
              <a:solidFill>
                <a:srgbClr val="000000"/>
              </a:solidFill>
              <a:latin typeface="Segoe UI"/>
              <a:ea typeface="Segoe UI Historic"/>
              <a:cs typeface="Segoe UI"/>
            </a:endParaRPr>
          </a:p>
          <a:p>
            <a:pPr lvl="1">
              <a:lnSpc>
                <a:spcPct val="110000"/>
              </a:lnSpc>
              <a:spcBef>
                <a:spcPts val="0"/>
              </a:spcBef>
              <a:spcAft>
                <a:spcPts val="0"/>
              </a:spcAft>
            </a:pPr>
            <a:endParaRPr lang="en-US" sz="2600" spc="10">
              <a:solidFill>
                <a:srgbClr val="000000"/>
              </a:solidFill>
              <a:latin typeface="Segoe UI"/>
              <a:ea typeface="Segoe UI Historic"/>
              <a:cs typeface="Segoe UI"/>
            </a:endParaRPr>
          </a:p>
        </p:txBody>
      </p:sp>
    </p:spTree>
    <p:extLst>
      <p:ext uri="{BB962C8B-B14F-4D97-AF65-F5344CB8AC3E}">
        <p14:creationId xmlns:p14="http://schemas.microsoft.com/office/powerpoint/2010/main" val="2949478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6E2C-586B-4B44-8C17-9F11BAFE169A}"/>
              </a:ext>
            </a:extLst>
          </p:cNvPr>
          <p:cNvSpPr>
            <a:spLocks noGrp="1"/>
          </p:cNvSpPr>
          <p:nvPr>
            <p:ph type="title"/>
          </p:nvPr>
        </p:nvSpPr>
        <p:spPr>
          <a:xfrm>
            <a:off x="1261872" y="365760"/>
            <a:ext cx="9692640" cy="699642"/>
          </a:xfrm>
        </p:spPr>
        <p:txBody>
          <a:bodyPr>
            <a:normAutofit fontScale="90000"/>
          </a:bodyPr>
          <a:lstStyle/>
          <a:p>
            <a:pPr>
              <a:lnSpc>
                <a:spcPct val="100000"/>
              </a:lnSpc>
            </a:pPr>
            <a:r>
              <a:rPr lang="en-US"/>
              <a:t>Treasurer – Annual Dues</a:t>
            </a:r>
            <a:endParaRPr lang="en-US" sz="2700">
              <a:highlight>
                <a:srgbClr val="FFFF00"/>
              </a:highlight>
            </a:endParaRPr>
          </a:p>
        </p:txBody>
      </p:sp>
      <p:sp>
        <p:nvSpPr>
          <p:cNvPr id="3" name="Content Placeholder 2">
            <a:extLst>
              <a:ext uri="{FF2B5EF4-FFF2-40B4-BE49-F238E27FC236}">
                <a16:creationId xmlns:a16="http://schemas.microsoft.com/office/drawing/2014/main" id="{4B547568-A095-477A-98CC-C7AC47032E31}"/>
              </a:ext>
            </a:extLst>
          </p:cNvPr>
          <p:cNvSpPr>
            <a:spLocks noGrp="1"/>
          </p:cNvSpPr>
          <p:nvPr>
            <p:ph idx="1"/>
          </p:nvPr>
        </p:nvSpPr>
        <p:spPr>
          <a:xfrm>
            <a:off x="1261872" y="1065402"/>
            <a:ext cx="8595360" cy="5712903"/>
          </a:xfrm>
        </p:spPr>
        <p:txBody>
          <a:bodyPr vert="horz" lIns="91440" tIns="45720" rIns="91440" bIns="45720" rtlCol="0" anchor="t">
            <a:normAutofit/>
          </a:bodyPr>
          <a:lstStyle/>
          <a:p>
            <a:pPr marL="0" indent="0">
              <a:lnSpc>
                <a:spcPct val="100000"/>
              </a:lnSpc>
              <a:spcBef>
                <a:spcPts val="0"/>
              </a:spcBef>
              <a:spcAft>
                <a:spcPts val="0"/>
              </a:spcAft>
              <a:buNone/>
            </a:pPr>
            <a:r>
              <a:rPr lang="en-US" sz="2800" spc="0">
                <a:latin typeface="Segoe UI"/>
                <a:ea typeface="Segoe UI Historic"/>
                <a:cs typeface="Segoe UI"/>
              </a:rPr>
              <a:t>Annual Dues</a:t>
            </a:r>
            <a:endParaRPr lang="en-US" sz="2800" spc="0">
              <a:latin typeface="Segoe UI" panose="020B0502040204020203" pitchFamily="34" charset="0"/>
              <a:ea typeface="Segoe UI Historic" panose="020B0502040204020203" pitchFamily="34" charset="0"/>
              <a:cs typeface="Segoe UI" panose="020B0502040204020203" pitchFamily="34" charset="0"/>
            </a:endParaRPr>
          </a:p>
          <a:p>
            <a:pPr lvl="1">
              <a:lnSpc>
                <a:spcPct val="100000"/>
              </a:lnSpc>
              <a:spcBef>
                <a:spcPts val="0"/>
              </a:spcBef>
              <a:spcAft>
                <a:spcPts val="0"/>
              </a:spcAft>
            </a:pPr>
            <a:r>
              <a:rPr lang="en-US" sz="2400">
                <a:latin typeface="Segoe UI"/>
                <a:ea typeface="Segoe UI Historic"/>
                <a:cs typeface="Segoe UI"/>
              </a:rPr>
              <a:t>2023 dues </a:t>
            </a:r>
          </a:p>
          <a:p>
            <a:pPr lvl="2">
              <a:lnSpc>
                <a:spcPct val="100000"/>
              </a:lnSpc>
              <a:spcBef>
                <a:spcPts val="0"/>
              </a:spcBef>
              <a:spcAft>
                <a:spcPts val="0"/>
              </a:spcAft>
            </a:pPr>
            <a:r>
              <a:rPr lang="en-US" sz="2000">
                <a:latin typeface="Segoe UI"/>
                <a:cs typeface="Segoe UI"/>
              </a:rPr>
              <a:t>Homeowners: $700 </a:t>
            </a:r>
            <a:endParaRPr lang="en-US" sz="2000">
              <a:ea typeface="+mn-lt"/>
              <a:cs typeface="+mn-lt"/>
            </a:endParaRPr>
          </a:p>
          <a:p>
            <a:pPr lvl="2">
              <a:lnSpc>
                <a:spcPct val="100000"/>
              </a:lnSpc>
              <a:spcBef>
                <a:spcPts val="0"/>
              </a:spcBef>
              <a:spcAft>
                <a:spcPts val="0"/>
              </a:spcAft>
            </a:pPr>
            <a:r>
              <a:rPr lang="en-US" sz="2000">
                <a:latin typeface="Segoe UI"/>
                <a:cs typeface="Segoe UI"/>
              </a:rPr>
              <a:t>Guest Members: $825</a:t>
            </a:r>
            <a:endParaRPr lang="en-US"/>
          </a:p>
          <a:p>
            <a:pPr lvl="1">
              <a:lnSpc>
                <a:spcPct val="100000"/>
              </a:lnSpc>
            </a:pPr>
            <a:r>
              <a:rPr lang="en-US" sz="2400">
                <a:latin typeface="Segoe UI"/>
                <a:ea typeface="Segoe UI Historic"/>
                <a:cs typeface="Segoe UI"/>
              </a:rPr>
              <a:t>2024 dues (preliminary)</a:t>
            </a:r>
          </a:p>
          <a:p>
            <a:pPr lvl="2">
              <a:lnSpc>
                <a:spcPct val="100000"/>
              </a:lnSpc>
              <a:spcBef>
                <a:spcPts val="0"/>
              </a:spcBef>
              <a:spcAft>
                <a:spcPts val="0"/>
              </a:spcAft>
            </a:pPr>
            <a:r>
              <a:rPr lang="en-US" sz="2000">
                <a:latin typeface="Segoe UI"/>
                <a:ea typeface="Segoe UI Historic"/>
                <a:cs typeface="Segoe UI"/>
              </a:rPr>
              <a:t>Homeowners: $700 </a:t>
            </a:r>
            <a:endParaRPr lang="en-US" sz="2000">
              <a:ea typeface="+mn-lt"/>
              <a:cs typeface="+mn-lt"/>
            </a:endParaRPr>
          </a:p>
          <a:p>
            <a:pPr lvl="2">
              <a:lnSpc>
                <a:spcPct val="100000"/>
              </a:lnSpc>
              <a:spcBef>
                <a:spcPts val="0"/>
              </a:spcBef>
              <a:spcAft>
                <a:spcPts val="0"/>
              </a:spcAft>
            </a:pPr>
            <a:r>
              <a:rPr lang="en-US" sz="2000">
                <a:latin typeface="Segoe UI"/>
                <a:ea typeface="Segoe UI Historic"/>
                <a:cs typeface="Segoe UI"/>
              </a:rPr>
              <a:t>Guest Members: $825</a:t>
            </a:r>
            <a:endParaRPr lang="en-US" sz="2000"/>
          </a:p>
          <a:p>
            <a:pPr lvl="1">
              <a:lnSpc>
                <a:spcPct val="100000"/>
              </a:lnSpc>
              <a:spcBef>
                <a:spcPts val="0"/>
              </a:spcBef>
              <a:spcAft>
                <a:spcPts val="0"/>
              </a:spcAft>
            </a:pPr>
            <a:r>
              <a:rPr lang="en-US" sz="2600">
                <a:latin typeface="Segoe UI"/>
                <a:ea typeface="Segoe UI Historic"/>
                <a:cs typeface="Segoe UI"/>
              </a:rPr>
              <a:t>2025 dues (preliminary)</a:t>
            </a:r>
          </a:p>
          <a:p>
            <a:pPr lvl="2">
              <a:lnSpc>
                <a:spcPct val="100000"/>
              </a:lnSpc>
              <a:spcBef>
                <a:spcPts val="0"/>
              </a:spcBef>
              <a:spcAft>
                <a:spcPts val="0"/>
              </a:spcAft>
            </a:pPr>
            <a:r>
              <a:rPr lang="en-US" sz="2000">
                <a:latin typeface="Segoe UI"/>
                <a:ea typeface="Segoe UI Historic"/>
                <a:cs typeface="Segoe UI"/>
              </a:rPr>
              <a:t>Homeowners: $750 </a:t>
            </a:r>
            <a:endParaRPr lang="en-US" sz="2000">
              <a:ea typeface="+mn-lt"/>
              <a:cs typeface="+mn-lt"/>
            </a:endParaRPr>
          </a:p>
          <a:p>
            <a:pPr lvl="2">
              <a:lnSpc>
                <a:spcPct val="100000"/>
              </a:lnSpc>
              <a:spcBef>
                <a:spcPts val="0"/>
              </a:spcBef>
              <a:spcAft>
                <a:spcPts val="0"/>
              </a:spcAft>
            </a:pPr>
            <a:r>
              <a:rPr lang="en-US" sz="2000">
                <a:latin typeface="Segoe UI"/>
                <a:ea typeface="Segoe UI Historic"/>
                <a:cs typeface="Segoe UI"/>
              </a:rPr>
              <a:t>Guest Members: $885</a:t>
            </a:r>
            <a:endParaRPr lang="en-US" sz="2000"/>
          </a:p>
          <a:p>
            <a:pPr lvl="1">
              <a:lnSpc>
                <a:spcPct val="100000"/>
              </a:lnSpc>
            </a:pPr>
            <a:r>
              <a:rPr lang="en-US" sz="2400">
                <a:latin typeface="Segoe UI"/>
                <a:ea typeface="Segoe UI Historic"/>
                <a:cs typeface="Segoe UI"/>
              </a:rPr>
              <a:t>Dues will be sent out ~1-2 weeks after annual meeting</a:t>
            </a:r>
            <a:endParaRPr lang="en-US"/>
          </a:p>
          <a:p>
            <a:pPr lvl="1">
              <a:lnSpc>
                <a:spcPct val="100000"/>
              </a:lnSpc>
            </a:pPr>
            <a:r>
              <a:rPr lang="en-US" sz="2400">
                <a:latin typeface="Segoe UI"/>
                <a:ea typeface="Segoe UI Historic"/>
                <a:cs typeface="Segoe UI"/>
              </a:rPr>
              <a:t>Due date is 5/15 for dues</a:t>
            </a:r>
            <a:endParaRPr lang="en-US"/>
          </a:p>
          <a:p>
            <a:pPr lvl="1">
              <a:lnSpc>
                <a:spcPct val="100000"/>
              </a:lnSpc>
              <a:spcBef>
                <a:spcPts val="0"/>
              </a:spcBef>
              <a:spcAft>
                <a:spcPts val="0"/>
              </a:spcAft>
              <a:buFont typeface="Wingdings 2" pitchFamily="18" charset="2"/>
              <a:buChar char=""/>
            </a:pPr>
            <a:endParaRPr lang="en-US" sz="2400">
              <a:solidFill>
                <a:srgbClr val="262626"/>
              </a:solidFill>
              <a:latin typeface="Segoe UI" panose="020B0502040204020203" pitchFamily="34" charset="0"/>
              <a:ea typeface="Segoe UI Historic"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00740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6E2C-586B-4B44-8C17-9F11BAFE169A}"/>
              </a:ext>
            </a:extLst>
          </p:cNvPr>
          <p:cNvSpPr>
            <a:spLocks noGrp="1"/>
          </p:cNvSpPr>
          <p:nvPr>
            <p:ph type="title"/>
          </p:nvPr>
        </p:nvSpPr>
        <p:spPr>
          <a:xfrm>
            <a:off x="1261872" y="365760"/>
            <a:ext cx="9692640" cy="699642"/>
          </a:xfrm>
        </p:spPr>
        <p:txBody>
          <a:bodyPr>
            <a:normAutofit fontScale="90000"/>
          </a:bodyPr>
          <a:lstStyle/>
          <a:p>
            <a:pPr>
              <a:lnSpc>
                <a:spcPct val="100000"/>
              </a:lnSpc>
            </a:pPr>
            <a:r>
              <a:rPr lang="en-US"/>
              <a:t>Treasurer – 2023 Budget</a:t>
            </a:r>
            <a:endParaRPr lang="en-US" sz="2700">
              <a:highlight>
                <a:srgbClr val="FFFF00"/>
              </a:highlight>
            </a:endParaRPr>
          </a:p>
        </p:txBody>
      </p:sp>
      <p:sp>
        <p:nvSpPr>
          <p:cNvPr id="6" name="Content Placeholder 5">
            <a:extLst>
              <a:ext uri="{FF2B5EF4-FFF2-40B4-BE49-F238E27FC236}">
                <a16:creationId xmlns:a16="http://schemas.microsoft.com/office/drawing/2014/main" id="{DBCA8AE5-47EF-7295-4CA7-2C6B7D339DE8}"/>
              </a:ext>
            </a:extLst>
          </p:cNvPr>
          <p:cNvSpPr>
            <a:spLocks noGrp="1"/>
          </p:cNvSpPr>
          <p:nvPr>
            <p:ph idx="1"/>
          </p:nvPr>
        </p:nvSpPr>
        <p:spPr/>
        <p:txBody>
          <a:bodyPr vert="horz" lIns="91440" tIns="45720" rIns="91440" bIns="45720" rtlCol="0" anchor="t">
            <a:normAutofit/>
          </a:bodyPr>
          <a:lstStyle/>
          <a:p>
            <a:r>
              <a:rPr lang="en-US" sz="2400">
                <a:hlinkClick r:id="rId2"/>
              </a:rPr>
              <a:t>2023 Budget</a:t>
            </a:r>
            <a:endParaRPr lang="en-US" sz="2400"/>
          </a:p>
        </p:txBody>
      </p:sp>
      <p:graphicFrame>
        <p:nvGraphicFramePr>
          <p:cNvPr id="21" name="Table 21">
            <a:extLst>
              <a:ext uri="{FF2B5EF4-FFF2-40B4-BE49-F238E27FC236}">
                <a16:creationId xmlns:a16="http://schemas.microsoft.com/office/drawing/2014/main" id="{D9670E56-8D59-E169-46BB-DFAF1CBEC0C6}"/>
              </a:ext>
            </a:extLst>
          </p:cNvPr>
          <p:cNvGraphicFramePr>
            <a:graphicFrameLocks noGrp="1"/>
          </p:cNvGraphicFramePr>
          <p:nvPr>
            <p:extLst>
              <p:ext uri="{D42A27DB-BD31-4B8C-83A1-F6EECF244321}">
                <p14:modId xmlns:p14="http://schemas.microsoft.com/office/powerpoint/2010/main" val="50722982"/>
              </p:ext>
            </p:extLst>
          </p:nvPr>
        </p:nvGraphicFramePr>
        <p:xfrm>
          <a:off x="1489166" y="2921290"/>
          <a:ext cx="8168636" cy="2966717"/>
        </p:xfrm>
        <a:graphic>
          <a:graphicData uri="http://schemas.openxmlformats.org/drawingml/2006/table">
            <a:tbl>
              <a:tblPr firstRow="1" bandRow="1">
                <a:tableStyleId>{21E4AEA4-8DFA-4A89-87EB-49C32662AFE0}</a:tableStyleId>
              </a:tblPr>
              <a:tblGrid>
                <a:gridCol w="2579914">
                  <a:extLst>
                    <a:ext uri="{9D8B030D-6E8A-4147-A177-3AD203B41FA5}">
                      <a16:colId xmlns:a16="http://schemas.microsoft.com/office/drawing/2014/main" val="2802089617"/>
                    </a:ext>
                  </a:extLst>
                </a:gridCol>
                <a:gridCol w="2601684">
                  <a:extLst>
                    <a:ext uri="{9D8B030D-6E8A-4147-A177-3AD203B41FA5}">
                      <a16:colId xmlns:a16="http://schemas.microsoft.com/office/drawing/2014/main" val="3867699228"/>
                    </a:ext>
                  </a:extLst>
                </a:gridCol>
                <a:gridCol w="208280">
                  <a:extLst>
                    <a:ext uri="{9D8B030D-6E8A-4147-A177-3AD203B41FA5}">
                      <a16:colId xmlns:a16="http://schemas.microsoft.com/office/drawing/2014/main" val="3573993669"/>
                    </a:ext>
                  </a:extLst>
                </a:gridCol>
                <a:gridCol w="2778758">
                  <a:extLst>
                    <a:ext uri="{9D8B030D-6E8A-4147-A177-3AD203B41FA5}">
                      <a16:colId xmlns:a16="http://schemas.microsoft.com/office/drawing/2014/main" val="237498818"/>
                    </a:ext>
                  </a:extLst>
                </a:gridCol>
              </a:tblGrid>
              <a:tr h="370840">
                <a:tc>
                  <a:txBody>
                    <a:bodyPr/>
                    <a:lstStyle/>
                    <a:p>
                      <a:endParaRPr lang="en-US"/>
                    </a:p>
                  </a:txBody>
                  <a:tcPr/>
                </a:tc>
                <a:tc>
                  <a:txBody>
                    <a:bodyPr/>
                    <a:lstStyle/>
                    <a:p>
                      <a:pPr algn="ctr"/>
                      <a:r>
                        <a:rPr lang="en-US"/>
                        <a:t>2023</a:t>
                      </a:r>
                    </a:p>
                  </a:txBody>
                  <a:tcPr/>
                </a:tc>
                <a:tc>
                  <a:txBody>
                    <a:bodyPr/>
                    <a:lstStyle/>
                    <a:p>
                      <a:pPr algn="ctr"/>
                      <a:endParaRPr lang="en-US"/>
                    </a:p>
                  </a:txBody>
                  <a:tcPr/>
                </a:tc>
                <a:tc>
                  <a:txBody>
                    <a:bodyPr/>
                    <a:lstStyle/>
                    <a:p>
                      <a:pPr algn="ctr"/>
                      <a:r>
                        <a:rPr lang="en-US"/>
                        <a:t>2022</a:t>
                      </a:r>
                    </a:p>
                  </a:txBody>
                  <a:tcPr/>
                </a:tc>
                <a:extLst>
                  <a:ext uri="{0D108BD9-81ED-4DB2-BD59-A6C34878D82A}">
                    <a16:rowId xmlns:a16="http://schemas.microsoft.com/office/drawing/2014/main" val="3305038836"/>
                  </a:ext>
                </a:extLst>
              </a:tr>
              <a:tr h="370840">
                <a:tc>
                  <a:txBody>
                    <a:bodyPr/>
                    <a:lstStyle/>
                    <a:p>
                      <a:r>
                        <a:rPr lang="en-US"/>
                        <a:t>Income</a:t>
                      </a:r>
                    </a:p>
                  </a:txBody>
                  <a:tcPr/>
                </a:tc>
                <a:tc>
                  <a:txBody>
                    <a:bodyPr/>
                    <a:lstStyle/>
                    <a:p>
                      <a:pPr algn="ctr"/>
                      <a:r>
                        <a:rPr lang="en-US"/>
                        <a:t>$251,975</a:t>
                      </a:r>
                    </a:p>
                  </a:txBody>
                  <a:tcPr/>
                </a:tc>
                <a:tc>
                  <a:txBody>
                    <a:bodyPr/>
                    <a:lstStyle/>
                    <a:p>
                      <a:pPr algn="ctr"/>
                      <a:endParaRPr lang="en-US"/>
                    </a:p>
                  </a:txBody>
                  <a:tcPr/>
                </a:tc>
                <a:tc>
                  <a:txBody>
                    <a:bodyPr/>
                    <a:lstStyle/>
                    <a:p>
                      <a:pPr algn="ctr"/>
                      <a:r>
                        <a:rPr lang="en-US"/>
                        <a:t>$240,500</a:t>
                      </a:r>
                    </a:p>
                  </a:txBody>
                  <a:tcPr/>
                </a:tc>
                <a:extLst>
                  <a:ext uri="{0D108BD9-81ED-4DB2-BD59-A6C34878D82A}">
                    <a16:rowId xmlns:a16="http://schemas.microsoft.com/office/drawing/2014/main" val="2570844516"/>
                  </a:ext>
                </a:extLst>
              </a:tr>
              <a:tr h="370840">
                <a:tc>
                  <a:txBody>
                    <a:bodyPr/>
                    <a:lstStyle/>
                    <a:p>
                      <a:r>
                        <a:rPr lang="en-US"/>
                        <a:t>Cost of Goods Sold</a:t>
                      </a:r>
                    </a:p>
                  </a:txBody>
                  <a:tcPr/>
                </a:tc>
                <a:tc>
                  <a:txBody>
                    <a:bodyPr/>
                    <a:lstStyle/>
                    <a:p>
                      <a:pPr algn="ctr"/>
                      <a:r>
                        <a:rPr lang="en-US"/>
                        <a:t>$204,200</a:t>
                      </a:r>
                    </a:p>
                  </a:txBody>
                  <a:tcPr/>
                </a:tc>
                <a:tc>
                  <a:txBody>
                    <a:bodyPr/>
                    <a:lstStyle/>
                    <a:p>
                      <a:pPr algn="ctr"/>
                      <a:endParaRPr lang="en-US"/>
                    </a:p>
                  </a:txBody>
                  <a:tcPr/>
                </a:tc>
                <a:tc>
                  <a:txBody>
                    <a:bodyPr/>
                    <a:lstStyle/>
                    <a:p>
                      <a:pPr algn="ctr"/>
                      <a:r>
                        <a:rPr lang="en-US"/>
                        <a:t>$105,516</a:t>
                      </a:r>
                    </a:p>
                  </a:txBody>
                  <a:tcPr/>
                </a:tc>
                <a:extLst>
                  <a:ext uri="{0D108BD9-81ED-4DB2-BD59-A6C34878D82A}">
                    <a16:rowId xmlns:a16="http://schemas.microsoft.com/office/drawing/2014/main" val="3389310160"/>
                  </a:ext>
                </a:extLst>
              </a:tr>
              <a:tr h="370840">
                <a:tc>
                  <a:txBody>
                    <a:bodyPr/>
                    <a:lstStyle/>
                    <a:p>
                      <a:r>
                        <a:rPr lang="en-US"/>
                        <a:t>Gross Profit</a:t>
                      </a:r>
                    </a:p>
                  </a:txBody>
                  <a:tcPr/>
                </a:tc>
                <a:tc>
                  <a:txBody>
                    <a:bodyPr/>
                    <a:lstStyle/>
                    <a:p>
                      <a:pPr algn="ctr"/>
                      <a:r>
                        <a:rPr lang="en-US"/>
                        <a:t>$47,775</a:t>
                      </a:r>
                    </a:p>
                  </a:txBody>
                  <a:tcPr/>
                </a:tc>
                <a:tc>
                  <a:txBody>
                    <a:bodyPr/>
                    <a:lstStyle/>
                    <a:p>
                      <a:pPr algn="ctr"/>
                      <a:endParaRPr lang="en-US"/>
                    </a:p>
                  </a:txBody>
                  <a:tcPr/>
                </a:tc>
                <a:tc>
                  <a:txBody>
                    <a:bodyPr/>
                    <a:lstStyle/>
                    <a:p>
                      <a:pPr algn="ctr"/>
                      <a:r>
                        <a:rPr lang="en-US"/>
                        <a:t>$134,984</a:t>
                      </a:r>
                    </a:p>
                  </a:txBody>
                  <a:tcPr/>
                </a:tc>
                <a:extLst>
                  <a:ext uri="{0D108BD9-81ED-4DB2-BD59-A6C34878D82A}">
                    <a16:rowId xmlns:a16="http://schemas.microsoft.com/office/drawing/2014/main" val="4063216296"/>
                  </a:ext>
                </a:extLst>
              </a:tr>
              <a:tr h="370840">
                <a:tc>
                  <a:txBody>
                    <a:bodyPr/>
                    <a:lstStyle/>
                    <a:p>
                      <a:r>
                        <a:rPr lang="en-US"/>
                        <a:t>Expenses</a:t>
                      </a:r>
                    </a:p>
                  </a:txBody>
                  <a:tcPr/>
                </a:tc>
                <a:tc>
                  <a:txBody>
                    <a:bodyPr/>
                    <a:lstStyle/>
                    <a:p>
                      <a:pPr algn="ctr"/>
                      <a:r>
                        <a:rPr lang="en-US"/>
                        <a:t>$104,150</a:t>
                      </a:r>
                    </a:p>
                  </a:txBody>
                  <a:tcPr/>
                </a:tc>
                <a:tc>
                  <a:txBody>
                    <a:bodyPr/>
                    <a:lstStyle/>
                    <a:p>
                      <a:pPr algn="ctr"/>
                      <a:endParaRPr lang="en-US"/>
                    </a:p>
                  </a:txBody>
                  <a:tcPr/>
                </a:tc>
                <a:tc>
                  <a:txBody>
                    <a:bodyPr/>
                    <a:lstStyle/>
                    <a:p>
                      <a:pPr algn="ctr"/>
                      <a:r>
                        <a:rPr lang="en-US"/>
                        <a:t>$93,295</a:t>
                      </a:r>
                    </a:p>
                  </a:txBody>
                  <a:tcPr/>
                </a:tc>
                <a:extLst>
                  <a:ext uri="{0D108BD9-81ED-4DB2-BD59-A6C34878D82A}">
                    <a16:rowId xmlns:a16="http://schemas.microsoft.com/office/drawing/2014/main" val="345224563"/>
                  </a:ext>
                </a:extLst>
              </a:tr>
              <a:tr h="370840">
                <a:tc>
                  <a:txBody>
                    <a:bodyPr/>
                    <a:lstStyle/>
                    <a:p>
                      <a:r>
                        <a:rPr lang="en-US"/>
                        <a:t>Net Operating Income</a:t>
                      </a:r>
                    </a:p>
                  </a:txBody>
                  <a:tcPr/>
                </a:tc>
                <a:tc>
                  <a:txBody>
                    <a:bodyPr/>
                    <a:lstStyle/>
                    <a:p>
                      <a:pPr algn="ctr"/>
                      <a:r>
                        <a:rPr lang="en-US"/>
                        <a:t>-$56,375</a:t>
                      </a:r>
                    </a:p>
                  </a:txBody>
                  <a:tcPr/>
                </a:tc>
                <a:tc>
                  <a:txBody>
                    <a:bodyPr/>
                    <a:lstStyle/>
                    <a:p>
                      <a:pPr algn="ctr"/>
                      <a:endParaRPr lang="en-US"/>
                    </a:p>
                  </a:txBody>
                  <a:tcPr/>
                </a:tc>
                <a:tc>
                  <a:txBody>
                    <a:bodyPr/>
                    <a:lstStyle/>
                    <a:p>
                      <a:pPr algn="ctr"/>
                      <a:r>
                        <a:rPr lang="en-US"/>
                        <a:t>$41,689</a:t>
                      </a:r>
                    </a:p>
                  </a:txBody>
                  <a:tcPr/>
                </a:tc>
                <a:extLst>
                  <a:ext uri="{0D108BD9-81ED-4DB2-BD59-A6C34878D82A}">
                    <a16:rowId xmlns:a16="http://schemas.microsoft.com/office/drawing/2014/main" val="3427818003"/>
                  </a:ext>
                </a:extLst>
              </a:tr>
              <a:tr h="370839">
                <a:tc>
                  <a:txBody>
                    <a:bodyPr/>
                    <a:lstStyle/>
                    <a:p>
                      <a:pPr lvl="0">
                        <a:buNone/>
                      </a:pPr>
                      <a:r>
                        <a:rPr lang="en-US"/>
                        <a:t>Reserve Income</a:t>
                      </a:r>
                    </a:p>
                  </a:txBody>
                  <a:tcPr/>
                </a:tc>
                <a:tc>
                  <a:txBody>
                    <a:bodyPr/>
                    <a:lstStyle/>
                    <a:p>
                      <a:pPr lvl="0" algn="ctr">
                        <a:buNone/>
                      </a:pPr>
                      <a:r>
                        <a:rPr lang="en-US"/>
                        <a:t>$56,375</a:t>
                      </a:r>
                    </a:p>
                  </a:txBody>
                  <a:tcPr/>
                </a:tc>
                <a:tc>
                  <a:txBody>
                    <a:bodyPr/>
                    <a:lstStyle/>
                    <a:p>
                      <a:pPr lvl="0" algn="ctr">
                        <a:buNone/>
                      </a:pPr>
                      <a:endParaRPr lang="en-US"/>
                    </a:p>
                  </a:txBody>
                  <a:tcPr/>
                </a:tc>
                <a:tc>
                  <a:txBody>
                    <a:bodyPr/>
                    <a:lstStyle/>
                    <a:p>
                      <a:pPr lvl="0" algn="ctr">
                        <a:buNone/>
                      </a:pPr>
                      <a:r>
                        <a:rPr lang="en-US"/>
                        <a:t>-$41,689</a:t>
                      </a:r>
                    </a:p>
                  </a:txBody>
                  <a:tcPr/>
                </a:tc>
                <a:extLst>
                  <a:ext uri="{0D108BD9-81ED-4DB2-BD59-A6C34878D82A}">
                    <a16:rowId xmlns:a16="http://schemas.microsoft.com/office/drawing/2014/main" val="832517650"/>
                  </a:ext>
                </a:extLst>
              </a:tr>
              <a:tr h="370838">
                <a:tc>
                  <a:txBody>
                    <a:bodyPr/>
                    <a:lstStyle/>
                    <a:p>
                      <a:pPr lvl="0">
                        <a:buNone/>
                      </a:pPr>
                      <a:r>
                        <a:rPr lang="en-US"/>
                        <a:t>Total</a:t>
                      </a:r>
                    </a:p>
                  </a:txBody>
                  <a:tcPr/>
                </a:tc>
                <a:tc>
                  <a:txBody>
                    <a:bodyPr/>
                    <a:lstStyle/>
                    <a:p>
                      <a:pPr lvl="0" algn="ctr">
                        <a:buNone/>
                      </a:pPr>
                      <a:r>
                        <a:rPr lang="en-US"/>
                        <a:t>$0</a:t>
                      </a:r>
                    </a:p>
                  </a:txBody>
                  <a:tcPr/>
                </a:tc>
                <a:tc>
                  <a:txBody>
                    <a:bodyPr/>
                    <a:lstStyle/>
                    <a:p>
                      <a:pPr lvl="0" algn="ctr">
                        <a:buNone/>
                      </a:pPr>
                      <a:endParaRPr lang="en-US"/>
                    </a:p>
                  </a:txBody>
                  <a:tcPr/>
                </a:tc>
                <a:tc>
                  <a:txBody>
                    <a:bodyPr/>
                    <a:lstStyle/>
                    <a:p>
                      <a:pPr lvl="0" algn="ctr">
                        <a:buNone/>
                      </a:pPr>
                      <a:r>
                        <a:rPr lang="en-US"/>
                        <a:t>$0</a:t>
                      </a:r>
                    </a:p>
                  </a:txBody>
                  <a:tcPr/>
                </a:tc>
                <a:extLst>
                  <a:ext uri="{0D108BD9-81ED-4DB2-BD59-A6C34878D82A}">
                    <a16:rowId xmlns:a16="http://schemas.microsoft.com/office/drawing/2014/main" val="1146978926"/>
                  </a:ext>
                </a:extLst>
              </a:tr>
            </a:tbl>
          </a:graphicData>
        </a:graphic>
      </p:graphicFrame>
    </p:spTree>
    <p:extLst>
      <p:ext uri="{BB962C8B-B14F-4D97-AF65-F5344CB8AC3E}">
        <p14:creationId xmlns:p14="http://schemas.microsoft.com/office/powerpoint/2010/main" val="1520452637"/>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0</TotalTime>
  <Words>1734</Words>
  <Application>Microsoft Office PowerPoint</Application>
  <PresentationFormat>Widescreen</PresentationFormat>
  <Paragraphs>397</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Schoolbook</vt:lpstr>
      <vt:lpstr>Segoe UI</vt:lpstr>
      <vt:lpstr>Times New Roman</vt:lpstr>
      <vt:lpstr>Wingdings 2</vt:lpstr>
      <vt:lpstr>View</vt:lpstr>
      <vt:lpstr>2023 Annual Meeting</vt:lpstr>
      <vt:lpstr>Agenda</vt:lpstr>
      <vt:lpstr>Welcome and Introductions</vt:lpstr>
      <vt:lpstr>Treasurer – Overview</vt:lpstr>
      <vt:lpstr>Treasurer – Lot Activity</vt:lpstr>
      <vt:lpstr>Treasurer – Account Receivable</vt:lpstr>
      <vt:lpstr>Treasurer – Reserve Study</vt:lpstr>
      <vt:lpstr>Treasurer – Annual Dues</vt:lpstr>
      <vt:lpstr>Treasurer – 2023 Budget</vt:lpstr>
      <vt:lpstr>Park and Pool</vt:lpstr>
      <vt:lpstr>10 Year Project Review</vt:lpstr>
      <vt:lpstr>Tennis/Pickleball Court Improvements</vt:lpstr>
      <vt:lpstr>Reservations</vt:lpstr>
      <vt:lpstr>NEW Tennis &amp; Pickleball Rules</vt:lpstr>
      <vt:lpstr>Picnic Area/Field</vt:lpstr>
      <vt:lpstr>        ACTIVITIES / EVENTS</vt:lpstr>
      <vt:lpstr>Kingsgate Cares</vt:lpstr>
      <vt:lpstr>PowerPoint Presentation</vt:lpstr>
      <vt:lpstr>Kingsgate Royals Swim Team</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Annual Meeting</dc:title>
  <dc:creator>Kyle Hutchison</dc:creator>
  <cp:lastModifiedBy>Kyle Hutchison</cp:lastModifiedBy>
  <cp:revision>1</cp:revision>
  <dcterms:created xsi:type="dcterms:W3CDTF">2021-01-19T16:49:39Z</dcterms:created>
  <dcterms:modified xsi:type="dcterms:W3CDTF">2023-02-13T15:46:12Z</dcterms:modified>
</cp:coreProperties>
</file>